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9" r:id="rId2"/>
    <p:sldId id="256" r:id="rId3"/>
    <p:sldId id="257" r:id="rId4"/>
    <p:sldId id="275" r:id="rId5"/>
    <p:sldId id="282" r:id="rId6"/>
    <p:sldId id="276" r:id="rId7"/>
    <p:sldId id="277" r:id="rId8"/>
    <p:sldId id="261" r:id="rId9"/>
    <p:sldId id="278" r:id="rId10"/>
    <p:sldId id="274" r:id="rId11"/>
    <p:sldId id="263" r:id="rId12"/>
    <p:sldId id="265" r:id="rId13"/>
    <p:sldId id="273" r:id="rId14"/>
    <p:sldId id="281" r:id="rId15"/>
    <p:sldId id="260" r:id="rId16"/>
    <p:sldId id="264" r:id="rId17"/>
    <p:sldId id="268" r:id="rId18"/>
    <p:sldId id="269" r:id="rId19"/>
    <p:sldId id="270" r:id="rId20"/>
    <p:sldId id="280" r:id="rId21"/>
    <p:sldId id="279" r:id="rId22"/>
    <p:sldId id="28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219" d="100"/>
          <a:sy n="219" d="100"/>
        </p:scale>
        <p:origin x="-4782" y="-46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A9DBD6-152A-4D6F-96A6-BDFEE318F49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079A0051-D98A-4CB8-B6B9-375A145684A2}">
      <dgm:prSet/>
      <dgm:spPr/>
      <dgm:t>
        <a:bodyPr/>
        <a:lstStyle/>
        <a:p>
          <a:r>
            <a:rPr lang="en-US" b="0" i="0"/>
            <a:t>The cost of renting a home varies depending on a number of circumstances, and it is a common practice around the world. </a:t>
          </a:r>
          <a:endParaRPr lang="en-US"/>
        </a:p>
      </dgm:t>
    </dgm:pt>
    <dgm:pt modelId="{601527CC-4D5C-436E-B935-923D6AE036CA}" type="parTrans" cxnId="{7418787A-8043-4DB5-9E60-8D6727A4C1BA}">
      <dgm:prSet/>
      <dgm:spPr/>
      <dgm:t>
        <a:bodyPr/>
        <a:lstStyle/>
        <a:p>
          <a:endParaRPr lang="en-US"/>
        </a:p>
      </dgm:t>
    </dgm:pt>
    <dgm:pt modelId="{C34BDE14-7475-4E49-9E5B-3130FA093C1F}" type="sibTrans" cxnId="{7418787A-8043-4DB5-9E60-8D6727A4C1BA}">
      <dgm:prSet/>
      <dgm:spPr/>
      <dgm:t>
        <a:bodyPr/>
        <a:lstStyle/>
        <a:p>
          <a:endParaRPr lang="en-US"/>
        </a:p>
      </dgm:t>
    </dgm:pt>
    <dgm:pt modelId="{23A47C98-4AC0-415E-BE7A-404DFA641E05}">
      <dgm:prSet/>
      <dgm:spPr/>
      <dgm:t>
        <a:bodyPr/>
        <a:lstStyle/>
        <a:p>
          <a:r>
            <a:rPr lang="en-US" b="0" i="0"/>
            <a:t>It might be difficult to locate a decent rental home that fits the budget as a tenant. In addition, there is a multitude of rental data accessible due to the rise in popularity of online rental platforms, but processing and analyzing it may be difficult. </a:t>
          </a:r>
          <a:endParaRPr lang="en-US"/>
        </a:p>
      </dgm:t>
    </dgm:pt>
    <dgm:pt modelId="{B4AC00D0-4ECE-4ACD-ACA2-31E28A01E61A}" type="parTrans" cxnId="{D0B3B7E0-334F-4B6B-A40E-738EE4C2186A}">
      <dgm:prSet/>
      <dgm:spPr/>
      <dgm:t>
        <a:bodyPr/>
        <a:lstStyle/>
        <a:p>
          <a:endParaRPr lang="en-US"/>
        </a:p>
      </dgm:t>
    </dgm:pt>
    <dgm:pt modelId="{0062CDD0-3EE0-4EFF-9FF5-8DECF30EEB23}" type="sibTrans" cxnId="{D0B3B7E0-334F-4B6B-A40E-738EE4C2186A}">
      <dgm:prSet/>
      <dgm:spPr/>
      <dgm:t>
        <a:bodyPr/>
        <a:lstStyle/>
        <a:p>
          <a:endParaRPr lang="en-US"/>
        </a:p>
      </dgm:t>
    </dgm:pt>
    <dgm:pt modelId="{982DC477-1A88-487A-B19A-FDCD8E7FFC40}">
      <dgm:prSet/>
      <dgm:spPr/>
      <dgm:t>
        <a:bodyPr/>
        <a:lstStyle/>
        <a:p>
          <a:r>
            <a:rPr lang="en-US" b="0" i="0"/>
            <a:t>As a result, the goal of this project is to thoroughly analyze data on home rentals </a:t>
          </a:r>
          <a:r>
            <a:rPr lang="en-US"/>
            <a:t>and </a:t>
          </a:r>
          <a:r>
            <a:rPr lang="en-US" b="0" i="0"/>
            <a:t>the variables that have the greatest impact on rental rates. </a:t>
          </a:r>
          <a:endParaRPr lang="en-US"/>
        </a:p>
      </dgm:t>
    </dgm:pt>
    <dgm:pt modelId="{758F1E92-B77B-4BBB-8632-F73B163CFFD1}" type="parTrans" cxnId="{62E5A6DA-0D75-4BFD-BF7D-073ED0475ABE}">
      <dgm:prSet/>
      <dgm:spPr/>
      <dgm:t>
        <a:bodyPr/>
        <a:lstStyle/>
        <a:p>
          <a:endParaRPr lang="en-US"/>
        </a:p>
      </dgm:t>
    </dgm:pt>
    <dgm:pt modelId="{613A8DF8-F2A1-4D08-8D70-FADE12F7AE56}" type="sibTrans" cxnId="{62E5A6DA-0D75-4BFD-BF7D-073ED0475ABE}">
      <dgm:prSet/>
      <dgm:spPr/>
      <dgm:t>
        <a:bodyPr/>
        <a:lstStyle/>
        <a:p>
          <a:endParaRPr lang="en-US"/>
        </a:p>
      </dgm:t>
    </dgm:pt>
    <dgm:pt modelId="{9A7DBC7F-97CA-4B0D-9DDE-96A651AD74F7}" type="pres">
      <dgm:prSet presAssocID="{5FA9DBD6-152A-4D6F-96A6-BDFEE318F49A}" presName="root" presStyleCnt="0">
        <dgm:presLayoutVars>
          <dgm:dir/>
          <dgm:resizeHandles val="exact"/>
        </dgm:presLayoutVars>
      </dgm:prSet>
      <dgm:spPr/>
    </dgm:pt>
    <dgm:pt modelId="{AFD6DED5-8DA5-44F3-932B-4BFF40176DA3}" type="pres">
      <dgm:prSet presAssocID="{079A0051-D98A-4CB8-B6B9-375A145684A2}" presName="compNode" presStyleCnt="0"/>
      <dgm:spPr/>
    </dgm:pt>
    <dgm:pt modelId="{4DD9C1B3-FF8D-4D90-A0F7-0A71C63439BC}" type="pres">
      <dgm:prSet presAssocID="{079A0051-D98A-4CB8-B6B9-375A145684A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43664CCF-2215-46D0-9971-C9BA75ADAAEB}" type="pres">
      <dgm:prSet presAssocID="{079A0051-D98A-4CB8-B6B9-375A145684A2}" presName="spaceRect" presStyleCnt="0"/>
      <dgm:spPr/>
    </dgm:pt>
    <dgm:pt modelId="{02080B5D-332F-4E73-A6E9-7B2BC0F573AD}" type="pres">
      <dgm:prSet presAssocID="{079A0051-D98A-4CB8-B6B9-375A145684A2}" presName="textRect" presStyleLbl="revTx" presStyleIdx="0" presStyleCnt="3">
        <dgm:presLayoutVars>
          <dgm:chMax val="1"/>
          <dgm:chPref val="1"/>
        </dgm:presLayoutVars>
      </dgm:prSet>
      <dgm:spPr/>
    </dgm:pt>
    <dgm:pt modelId="{17DAF73E-DE5B-4D03-8CEC-0724092D0B84}" type="pres">
      <dgm:prSet presAssocID="{C34BDE14-7475-4E49-9E5B-3130FA093C1F}" presName="sibTrans" presStyleCnt="0"/>
      <dgm:spPr/>
    </dgm:pt>
    <dgm:pt modelId="{0205C648-06EE-4CC6-90CF-8403C9E5AA62}" type="pres">
      <dgm:prSet presAssocID="{23A47C98-4AC0-415E-BE7A-404DFA641E05}" presName="compNode" presStyleCnt="0"/>
      <dgm:spPr/>
    </dgm:pt>
    <dgm:pt modelId="{A242C1BA-71B5-41B8-A111-107651FFD9E3}" type="pres">
      <dgm:prSet presAssocID="{23A47C98-4AC0-415E-BE7A-404DFA641E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25EAB2D3-631A-49A7-B131-0579C89676A7}" type="pres">
      <dgm:prSet presAssocID="{23A47C98-4AC0-415E-BE7A-404DFA641E05}" presName="spaceRect" presStyleCnt="0"/>
      <dgm:spPr/>
    </dgm:pt>
    <dgm:pt modelId="{E23F3722-DA8C-45C9-B835-B06775620917}" type="pres">
      <dgm:prSet presAssocID="{23A47C98-4AC0-415E-BE7A-404DFA641E05}" presName="textRect" presStyleLbl="revTx" presStyleIdx="1" presStyleCnt="3">
        <dgm:presLayoutVars>
          <dgm:chMax val="1"/>
          <dgm:chPref val="1"/>
        </dgm:presLayoutVars>
      </dgm:prSet>
      <dgm:spPr/>
    </dgm:pt>
    <dgm:pt modelId="{25B9E689-73E9-4B14-A910-B1DFAA7AD4EE}" type="pres">
      <dgm:prSet presAssocID="{0062CDD0-3EE0-4EFF-9FF5-8DECF30EEB23}" presName="sibTrans" presStyleCnt="0"/>
      <dgm:spPr/>
    </dgm:pt>
    <dgm:pt modelId="{6B1FD440-333C-4DD0-9567-1AE5FDB32895}" type="pres">
      <dgm:prSet presAssocID="{982DC477-1A88-487A-B19A-FDCD8E7FFC40}" presName="compNode" presStyleCnt="0"/>
      <dgm:spPr/>
    </dgm:pt>
    <dgm:pt modelId="{288B2C7E-C9F5-4318-A0C2-7ACCE859A656}" type="pres">
      <dgm:prSet presAssocID="{982DC477-1A88-487A-B19A-FDCD8E7FFC4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5AB2C4F-08E6-4397-A664-1389E293F5A3}" type="pres">
      <dgm:prSet presAssocID="{982DC477-1A88-487A-B19A-FDCD8E7FFC40}" presName="spaceRect" presStyleCnt="0"/>
      <dgm:spPr/>
    </dgm:pt>
    <dgm:pt modelId="{375E5BDA-CFBE-44B1-8E2C-5447F1FFC10A}" type="pres">
      <dgm:prSet presAssocID="{982DC477-1A88-487A-B19A-FDCD8E7FFC4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9B9D628-AF2E-4FD3-AD70-D00854083614}" type="presOf" srcId="{23A47C98-4AC0-415E-BE7A-404DFA641E05}" destId="{E23F3722-DA8C-45C9-B835-B06775620917}" srcOrd="0" destOrd="0" presId="urn:microsoft.com/office/officeart/2018/2/layout/IconLabelList"/>
    <dgm:cxn modelId="{4092D56E-0391-43A0-BF15-A2A34A39FC84}" type="presOf" srcId="{5FA9DBD6-152A-4D6F-96A6-BDFEE318F49A}" destId="{9A7DBC7F-97CA-4B0D-9DDE-96A651AD74F7}" srcOrd="0" destOrd="0" presId="urn:microsoft.com/office/officeart/2018/2/layout/IconLabelList"/>
    <dgm:cxn modelId="{7418787A-8043-4DB5-9E60-8D6727A4C1BA}" srcId="{5FA9DBD6-152A-4D6F-96A6-BDFEE318F49A}" destId="{079A0051-D98A-4CB8-B6B9-375A145684A2}" srcOrd="0" destOrd="0" parTransId="{601527CC-4D5C-436E-B935-923D6AE036CA}" sibTransId="{C34BDE14-7475-4E49-9E5B-3130FA093C1F}"/>
    <dgm:cxn modelId="{A544F47F-55A1-40A3-8773-FD31781EEC25}" type="presOf" srcId="{079A0051-D98A-4CB8-B6B9-375A145684A2}" destId="{02080B5D-332F-4E73-A6E9-7B2BC0F573AD}" srcOrd="0" destOrd="0" presId="urn:microsoft.com/office/officeart/2018/2/layout/IconLabelList"/>
    <dgm:cxn modelId="{6FF269B0-EC1A-46E0-9206-3C3C7094FD21}" type="presOf" srcId="{982DC477-1A88-487A-B19A-FDCD8E7FFC40}" destId="{375E5BDA-CFBE-44B1-8E2C-5447F1FFC10A}" srcOrd="0" destOrd="0" presId="urn:microsoft.com/office/officeart/2018/2/layout/IconLabelList"/>
    <dgm:cxn modelId="{62E5A6DA-0D75-4BFD-BF7D-073ED0475ABE}" srcId="{5FA9DBD6-152A-4D6F-96A6-BDFEE318F49A}" destId="{982DC477-1A88-487A-B19A-FDCD8E7FFC40}" srcOrd="2" destOrd="0" parTransId="{758F1E92-B77B-4BBB-8632-F73B163CFFD1}" sibTransId="{613A8DF8-F2A1-4D08-8D70-FADE12F7AE56}"/>
    <dgm:cxn modelId="{D0B3B7E0-334F-4B6B-A40E-738EE4C2186A}" srcId="{5FA9DBD6-152A-4D6F-96A6-BDFEE318F49A}" destId="{23A47C98-4AC0-415E-BE7A-404DFA641E05}" srcOrd="1" destOrd="0" parTransId="{B4AC00D0-4ECE-4ACD-ACA2-31E28A01E61A}" sibTransId="{0062CDD0-3EE0-4EFF-9FF5-8DECF30EEB23}"/>
    <dgm:cxn modelId="{DE549CC3-0D7D-4AE1-A682-3B00437619CF}" type="presParOf" srcId="{9A7DBC7F-97CA-4B0D-9DDE-96A651AD74F7}" destId="{AFD6DED5-8DA5-44F3-932B-4BFF40176DA3}" srcOrd="0" destOrd="0" presId="urn:microsoft.com/office/officeart/2018/2/layout/IconLabelList"/>
    <dgm:cxn modelId="{4DD4B3B6-8B9E-4A52-9FFE-FA3C4C714784}" type="presParOf" srcId="{AFD6DED5-8DA5-44F3-932B-4BFF40176DA3}" destId="{4DD9C1B3-FF8D-4D90-A0F7-0A71C63439BC}" srcOrd="0" destOrd="0" presId="urn:microsoft.com/office/officeart/2018/2/layout/IconLabelList"/>
    <dgm:cxn modelId="{89EB9108-DFD5-40F3-BEE0-ABD8F7AD206E}" type="presParOf" srcId="{AFD6DED5-8DA5-44F3-932B-4BFF40176DA3}" destId="{43664CCF-2215-46D0-9971-C9BA75ADAAEB}" srcOrd="1" destOrd="0" presId="urn:microsoft.com/office/officeart/2018/2/layout/IconLabelList"/>
    <dgm:cxn modelId="{9086CE43-941B-48C8-95FB-4C062A299FB7}" type="presParOf" srcId="{AFD6DED5-8DA5-44F3-932B-4BFF40176DA3}" destId="{02080B5D-332F-4E73-A6E9-7B2BC0F573AD}" srcOrd="2" destOrd="0" presId="urn:microsoft.com/office/officeart/2018/2/layout/IconLabelList"/>
    <dgm:cxn modelId="{53B63AA0-CDB9-4274-8C68-9C2D8DE3EE6B}" type="presParOf" srcId="{9A7DBC7F-97CA-4B0D-9DDE-96A651AD74F7}" destId="{17DAF73E-DE5B-4D03-8CEC-0724092D0B84}" srcOrd="1" destOrd="0" presId="urn:microsoft.com/office/officeart/2018/2/layout/IconLabelList"/>
    <dgm:cxn modelId="{86428C26-4093-445B-990D-930DB1853CC0}" type="presParOf" srcId="{9A7DBC7F-97CA-4B0D-9DDE-96A651AD74F7}" destId="{0205C648-06EE-4CC6-90CF-8403C9E5AA62}" srcOrd="2" destOrd="0" presId="urn:microsoft.com/office/officeart/2018/2/layout/IconLabelList"/>
    <dgm:cxn modelId="{AF560924-57BA-42F1-A6C9-03146F78A220}" type="presParOf" srcId="{0205C648-06EE-4CC6-90CF-8403C9E5AA62}" destId="{A242C1BA-71B5-41B8-A111-107651FFD9E3}" srcOrd="0" destOrd="0" presId="urn:microsoft.com/office/officeart/2018/2/layout/IconLabelList"/>
    <dgm:cxn modelId="{C222DE08-0526-4A80-8818-B8F1CF687346}" type="presParOf" srcId="{0205C648-06EE-4CC6-90CF-8403C9E5AA62}" destId="{25EAB2D3-631A-49A7-B131-0579C89676A7}" srcOrd="1" destOrd="0" presId="urn:microsoft.com/office/officeart/2018/2/layout/IconLabelList"/>
    <dgm:cxn modelId="{70D98CFC-3881-4F08-A822-2153539A295D}" type="presParOf" srcId="{0205C648-06EE-4CC6-90CF-8403C9E5AA62}" destId="{E23F3722-DA8C-45C9-B835-B06775620917}" srcOrd="2" destOrd="0" presId="urn:microsoft.com/office/officeart/2018/2/layout/IconLabelList"/>
    <dgm:cxn modelId="{4C045E9F-608E-4810-9486-7B47FC65D3D3}" type="presParOf" srcId="{9A7DBC7F-97CA-4B0D-9DDE-96A651AD74F7}" destId="{25B9E689-73E9-4B14-A910-B1DFAA7AD4EE}" srcOrd="3" destOrd="0" presId="urn:microsoft.com/office/officeart/2018/2/layout/IconLabelList"/>
    <dgm:cxn modelId="{A0F6A90C-7422-40B5-B70A-67EAACD76AB2}" type="presParOf" srcId="{9A7DBC7F-97CA-4B0D-9DDE-96A651AD74F7}" destId="{6B1FD440-333C-4DD0-9567-1AE5FDB32895}" srcOrd="4" destOrd="0" presId="urn:microsoft.com/office/officeart/2018/2/layout/IconLabelList"/>
    <dgm:cxn modelId="{BEBD7083-2156-49EF-BA08-EA39A8AD43AF}" type="presParOf" srcId="{6B1FD440-333C-4DD0-9567-1AE5FDB32895}" destId="{288B2C7E-C9F5-4318-A0C2-7ACCE859A656}" srcOrd="0" destOrd="0" presId="urn:microsoft.com/office/officeart/2018/2/layout/IconLabelList"/>
    <dgm:cxn modelId="{8DC5E314-486C-441A-822A-0EE30042960F}" type="presParOf" srcId="{6B1FD440-333C-4DD0-9567-1AE5FDB32895}" destId="{15AB2C4F-08E6-4397-A664-1389E293F5A3}" srcOrd="1" destOrd="0" presId="urn:microsoft.com/office/officeart/2018/2/layout/IconLabelList"/>
    <dgm:cxn modelId="{98C2D7C9-08CD-45D5-9272-D52F8EF98C82}" type="presParOf" srcId="{6B1FD440-333C-4DD0-9567-1AE5FDB32895}" destId="{375E5BDA-CFBE-44B1-8E2C-5447F1FFC10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CB41FD-2442-4913-BB6D-2AA4B39A252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43E9162-589C-4677-9DFD-BC621422A05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COLLECTION</a:t>
          </a:r>
          <a:endParaRPr lang="en-US" dirty="0"/>
        </a:p>
      </dgm:t>
    </dgm:pt>
    <dgm:pt modelId="{2204D978-F5B1-4399-9915-53CB05D0CC27}" type="parTrans" cxnId="{D07A491A-8D90-4BB0-9206-17126CD8B7ED}">
      <dgm:prSet/>
      <dgm:spPr/>
      <dgm:t>
        <a:bodyPr/>
        <a:lstStyle/>
        <a:p>
          <a:endParaRPr lang="en-US"/>
        </a:p>
      </dgm:t>
    </dgm:pt>
    <dgm:pt modelId="{717FD341-D7BA-4752-89BA-C2D1376E58C6}" type="sibTrans" cxnId="{D07A491A-8D90-4BB0-9206-17126CD8B7ED}">
      <dgm:prSet/>
      <dgm:spPr/>
      <dgm:t>
        <a:bodyPr/>
        <a:lstStyle/>
        <a:p>
          <a:endParaRPr lang="en-US"/>
        </a:p>
      </dgm:t>
    </dgm:pt>
    <dgm:pt modelId="{1914E2FA-4D18-414E-A05F-47F45449AC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CLEANING</a:t>
          </a:r>
        </a:p>
      </dgm:t>
    </dgm:pt>
    <dgm:pt modelId="{DB0496AE-7488-4F9B-8B06-3201737BFBB8}" type="parTrans" cxnId="{DCADBCFE-F9B7-45E7-8F45-B1917D659CC0}">
      <dgm:prSet/>
      <dgm:spPr/>
      <dgm:t>
        <a:bodyPr/>
        <a:lstStyle/>
        <a:p>
          <a:endParaRPr lang="en-US"/>
        </a:p>
      </dgm:t>
    </dgm:pt>
    <dgm:pt modelId="{AE8B3759-4936-450E-8D36-0910DA377000}" type="sibTrans" cxnId="{DCADBCFE-F9B7-45E7-8F45-B1917D659CC0}">
      <dgm:prSet/>
      <dgm:spPr/>
      <dgm:t>
        <a:bodyPr/>
        <a:lstStyle/>
        <a:p>
          <a:endParaRPr lang="en-US"/>
        </a:p>
      </dgm:t>
    </dgm:pt>
    <dgm:pt modelId="{8F633D44-9195-435A-B108-ACEEC1A715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EMR CLUSTER CREATION USING AWS</a:t>
          </a:r>
          <a:endParaRPr lang="en-US" dirty="0"/>
        </a:p>
      </dgm:t>
    </dgm:pt>
    <dgm:pt modelId="{EFAB48DD-300E-4F5C-9A11-EE966D9D2A51}" type="parTrans" cxnId="{9587CD48-5098-45CE-8A1A-0C3BC67075D2}">
      <dgm:prSet/>
      <dgm:spPr/>
      <dgm:t>
        <a:bodyPr/>
        <a:lstStyle/>
        <a:p>
          <a:endParaRPr lang="en-US"/>
        </a:p>
      </dgm:t>
    </dgm:pt>
    <dgm:pt modelId="{F415086A-648F-42E4-BBD2-3CD2CA7C0D16}" type="sibTrans" cxnId="{9587CD48-5098-45CE-8A1A-0C3BC67075D2}">
      <dgm:prSet/>
      <dgm:spPr/>
      <dgm:t>
        <a:bodyPr/>
        <a:lstStyle/>
        <a:p>
          <a:endParaRPr lang="en-US"/>
        </a:p>
      </dgm:t>
    </dgm:pt>
    <dgm:pt modelId="{EE7E02CC-E69B-4E5D-866C-DE0C1492C6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INTEGRATION OF EMR CLUSTER</a:t>
          </a:r>
          <a:endParaRPr lang="en-US" dirty="0"/>
        </a:p>
      </dgm:t>
    </dgm:pt>
    <dgm:pt modelId="{F7C5CB27-50F0-44EB-B5FC-3D01B5C1157D}" type="parTrans" cxnId="{9467CA3E-D945-4E8C-9D4F-B6011E98E71D}">
      <dgm:prSet/>
      <dgm:spPr/>
      <dgm:t>
        <a:bodyPr/>
        <a:lstStyle/>
        <a:p>
          <a:endParaRPr lang="en-US"/>
        </a:p>
      </dgm:t>
    </dgm:pt>
    <dgm:pt modelId="{90D88E59-632D-4F52-BB6A-CA9A2127B8E6}" type="sibTrans" cxnId="{9467CA3E-D945-4E8C-9D4F-B6011E98E71D}">
      <dgm:prSet/>
      <dgm:spPr/>
      <dgm:t>
        <a:bodyPr/>
        <a:lstStyle/>
        <a:p>
          <a:endParaRPr lang="en-US"/>
        </a:p>
      </dgm:t>
    </dgm:pt>
    <dgm:pt modelId="{32A988AC-30A4-44D1-87EE-39F49FCC15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SUBMISSION OF SPARK JOB</a:t>
          </a:r>
          <a:endParaRPr lang="en-US" dirty="0"/>
        </a:p>
      </dgm:t>
    </dgm:pt>
    <dgm:pt modelId="{5E85F456-B950-4C3F-A48E-FBB2077F2978}" type="parTrans" cxnId="{1F416884-7118-4EC6-800A-DA3306B47351}">
      <dgm:prSet/>
      <dgm:spPr/>
      <dgm:t>
        <a:bodyPr/>
        <a:lstStyle/>
        <a:p>
          <a:endParaRPr lang="en-US"/>
        </a:p>
      </dgm:t>
    </dgm:pt>
    <dgm:pt modelId="{FE73DFD0-A3AC-45C1-B610-19E133511290}" type="sibTrans" cxnId="{1F416884-7118-4EC6-800A-DA3306B47351}">
      <dgm:prSet/>
      <dgm:spPr/>
      <dgm:t>
        <a:bodyPr/>
        <a:lstStyle/>
        <a:p>
          <a:endParaRPr lang="en-US"/>
        </a:p>
      </dgm:t>
    </dgm:pt>
    <dgm:pt modelId="{323EA860-EA95-4B58-B315-7BDD805D5D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VISUALISATION OF REPORTS</a:t>
          </a:r>
        </a:p>
      </dgm:t>
    </dgm:pt>
    <dgm:pt modelId="{36DB5B9E-B7FB-45BD-A5F7-1170D49992D7}" type="parTrans" cxnId="{0D09D23A-E336-43FB-BDBA-69261C6A3D69}">
      <dgm:prSet/>
      <dgm:spPr/>
      <dgm:t>
        <a:bodyPr/>
        <a:lstStyle/>
        <a:p>
          <a:endParaRPr lang="en-US"/>
        </a:p>
      </dgm:t>
    </dgm:pt>
    <dgm:pt modelId="{F7903EA1-D83C-4FB1-867F-CCEB561051F2}" type="sibTrans" cxnId="{0D09D23A-E336-43FB-BDBA-69261C6A3D69}">
      <dgm:prSet/>
      <dgm:spPr/>
      <dgm:t>
        <a:bodyPr/>
        <a:lstStyle/>
        <a:p>
          <a:endParaRPr lang="en-US"/>
        </a:p>
      </dgm:t>
    </dgm:pt>
    <dgm:pt modelId="{9A9DA915-8904-44BF-A0D5-B8632E154C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OVERVIEW OF DESIGN</a:t>
          </a:r>
        </a:p>
      </dgm:t>
    </dgm:pt>
    <dgm:pt modelId="{2C74A9AA-FBFE-4047-91DE-393E3FB7A599}" type="parTrans" cxnId="{4CDB75C5-1DF4-43F1-957A-358472F9EBD3}">
      <dgm:prSet/>
      <dgm:spPr/>
      <dgm:t>
        <a:bodyPr/>
        <a:lstStyle/>
        <a:p>
          <a:endParaRPr lang="en-US"/>
        </a:p>
      </dgm:t>
    </dgm:pt>
    <dgm:pt modelId="{08FFC05B-D9B4-44E9-B8E5-BE2049DB5AB6}" type="sibTrans" cxnId="{4CDB75C5-1DF4-43F1-957A-358472F9EBD3}">
      <dgm:prSet/>
      <dgm:spPr/>
      <dgm:t>
        <a:bodyPr/>
        <a:lstStyle/>
        <a:p>
          <a:endParaRPr lang="en-US"/>
        </a:p>
      </dgm:t>
    </dgm:pt>
    <dgm:pt modelId="{B0F62A34-05F4-4B3F-881B-FA81F9DCBECF}" type="pres">
      <dgm:prSet presAssocID="{F8CB41FD-2442-4913-BB6D-2AA4B39A252F}" presName="root" presStyleCnt="0">
        <dgm:presLayoutVars>
          <dgm:dir/>
          <dgm:resizeHandles val="exact"/>
        </dgm:presLayoutVars>
      </dgm:prSet>
      <dgm:spPr/>
    </dgm:pt>
    <dgm:pt modelId="{85C8191A-7FDD-4BA9-9583-2EC876343F24}" type="pres">
      <dgm:prSet presAssocID="{243E9162-589C-4677-9DFD-BC621422A05A}" presName="compNode" presStyleCnt="0"/>
      <dgm:spPr/>
    </dgm:pt>
    <dgm:pt modelId="{BAF786A9-67E9-4CF8-9814-408DB840270B}" type="pres">
      <dgm:prSet presAssocID="{243E9162-589C-4677-9DFD-BC621422A05A}" presName="bgRect" presStyleLbl="bgShp" presStyleIdx="0" presStyleCnt="7"/>
      <dgm:spPr/>
    </dgm:pt>
    <dgm:pt modelId="{14DAA256-4C1E-449F-90A9-A790870E8B00}" type="pres">
      <dgm:prSet presAssocID="{243E9162-589C-4677-9DFD-BC621422A05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9C93D057-C467-48CD-AA5F-AC687C08D60E}" type="pres">
      <dgm:prSet presAssocID="{243E9162-589C-4677-9DFD-BC621422A05A}" presName="spaceRect" presStyleCnt="0"/>
      <dgm:spPr/>
    </dgm:pt>
    <dgm:pt modelId="{714FD7E1-B1B3-4EF3-9981-F353073F1949}" type="pres">
      <dgm:prSet presAssocID="{243E9162-589C-4677-9DFD-BC621422A05A}" presName="parTx" presStyleLbl="revTx" presStyleIdx="0" presStyleCnt="7">
        <dgm:presLayoutVars>
          <dgm:chMax val="0"/>
          <dgm:chPref val="0"/>
        </dgm:presLayoutVars>
      </dgm:prSet>
      <dgm:spPr/>
    </dgm:pt>
    <dgm:pt modelId="{54E38284-EFCD-4879-B54C-748DD85E5A76}" type="pres">
      <dgm:prSet presAssocID="{717FD341-D7BA-4752-89BA-C2D1376E58C6}" presName="sibTrans" presStyleCnt="0"/>
      <dgm:spPr/>
    </dgm:pt>
    <dgm:pt modelId="{7AFB9A90-A7BF-470B-BF45-BB4C7A274E25}" type="pres">
      <dgm:prSet presAssocID="{1914E2FA-4D18-414E-A05F-47F45449ACC0}" presName="compNode" presStyleCnt="0"/>
      <dgm:spPr/>
    </dgm:pt>
    <dgm:pt modelId="{F8BF1B50-926F-4F46-8ABD-B70A976B8806}" type="pres">
      <dgm:prSet presAssocID="{1914E2FA-4D18-414E-A05F-47F45449ACC0}" presName="bgRect" presStyleLbl="bgShp" presStyleIdx="1" presStyleCnt="7"/>
      <dgm:spPr/>
    </dgm:pt>
    <dgm:pt modelId="{7600B65A-24C5-4741-9E86-8066B2E2ECA3}" type="pres">
      <dgm:prSet presAssocID="{1914E2FA-4D18-414E-A05F-47F45449ACC0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A9D91425-9AA4-4051-AD35-F36CB27F6769}" type="pres">
      <dgm:prSet presAssocID="{1914E2FA-4D18-414E-A05F-47F45449ACC0}" presName="spaceRect" presStyleCnt="0"/>
      <dgm:spPr/>
    </dgm:pt>
    <dgm:pt modelId="{87867354-3D69-429E-B9E5-2B2E0BDBC5F3}" type="pres">
      <dgm:prSet presAssocID="{1914E2FA-4D18-414E-A05F-47F45449ACC0}" presName="parTx" presStyleLbl="revTx" presStyleIdx="1" presStyleCnt="7">
        <dgm:presLayoutVars>
          <dgm:chMax val="0"/>
          <dgm:chPref val="0"/>
        </dgm:presLayoutVars>
      </dgm:prSet>
      <dgm:spPr/>
    </dgm:pt>
    <dgm:pt modelId="{4BF14386-93E6-43E2-B81E-BF430465A0BD}" type="pres">
      <dgm:prSet presAssocID="{AE8B3759-4936-450E-8D36-0910DA377000}" presName="sibTrans" presStyleCnt="0"/>
      <dgm:spPr/>
    </dgm:pt>
    <dgm:pt modelId="{F8C388BB-8130-4F64-9B5B-EE77780EDF44}" type="pres">
      <dgm:prSet presAssocID="{8F633D44-9195-435A-B108-ACEEC1A71507}" presName="compNode" presStyleCnt="0"/>
      <dgm:spPr/>
    </dgm:pt>
    <dgm:pt modelId="{3E47736D-4483-4148-8BAE-EFE85768856B}" type="pres">
      <dgm:prSet presAssocID="{8F633D44-9195-435A-B108-ACEEC1A71507}" presName="bgRect" presStyleLbl="bgShp" presStyleIdx="2" presStyleCnt="7"/>
      <dgm:spPr/>
    </dgm:pt>
    <dgm:pt modelId="{1D17107E-2FF1-44B4-9F2E-CF692D1CAB43}" type="pres">
      <dgm:prSet presAssocID="{8F633D44-9195-435A-B108-ACEEC1A7150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A5B7576E-D4AF-4E7E-8B94-578E55F5CC5A}" type="pres">
      <dgm:prSet presAssocID="{8F633D44-9195-435A-B108-ACEEC1A71507}" presName="spaceRect" presStyleCnt="0"/>
      <dgm:spPr/>
    </dgm:pt>
    <dgm:pt modelId="{F24B348B-D609-4DEB-91F4-5080EA8D5C65}" type="pres">
      <dgm:prSet presAssocID="{8F633D44-9195-435A-B108-ACEEC1A71507}" presName="parTx" presStyleLbl="revTx" presStyleIdx="2" presStyleCnt="7">
        <dgm:presLayoutVars>
          <dgm:chMax val="0"/>
          <dgm:chPref val="0"/>
        </dgm:presLayoutVars>
      </dgm:prSet>
      <dgm:spPr/>
    </dgm:pt>
    <dgm:pt modelId="{CA1950F8-B8D5-49F9-A166-E586106E8719}" type="pres">
      <dgm:prSet presAssocID="{F415086A-648F-42E4-BBD2-3CD2CA7C0D16}" presName="sibTrans" presStyleCnt="0"/>
      <dgm:spPr/>
    </dgm:pt>
    <dgm:pt modelId="{0B2F193F-F440-43AE-8556-37DDED5D4046}" type="pres">
      <dgm:prSet presAssocID="{EE7E02CC-E69B-4E5D-866C-DE0C1492C611}" presName="compNode" presStyleCnt="0"/>
      <dgm:spPr/>
    </dgm:pt>
    <dgm:pt modelId="{ED323905-11D3-4731-9C52-32977CC85CBE}" type="pres">
      <dgm:prSet presAssocID="{EE7E02CC-E69B-4E5D-866C-DE0C1492C611}" presName="bgRect" presStyleLbl="bgShp" presStyleIdx="3" presStyleCnt="7"/>
      <dgm:spPr/>
    </dgm:pt>
    <dgm:pt modelId="{1A5CDA16-E1B6-4A4A-A9E8-C6B3B23FA214}" type="pres">
      <dgm:prSet presAssocID="{EE7E02CC-E69B-4E5D-866C-DE0C1492C61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116FFE2-EF22-4418-89C0-26BC9CE1B260}" type="pres">
      <dgm:prSet presAssocID="{EE7E02CC-E69B-4E5D-866C-DE0C1492C611}" presName="spaceRect" presStyleCnt="0"/>
      <dgm:spPr/>
    </dgm:pt>
    <dgm:pt modelId="{74166B65-F887-4A1D-9298-B15F2BA048D1}" type="pres">
      <dgm:prSet presAssocID="{EE7E02CC-E69B-4E5D-866C-DE0C1492C611}" presName="parTx" presStyleLbl="revTx" presStyleIdx="3" presStyleCnt="7">
        <dgm:presLayoutVars>
          <dgm:chMax val="0"/>
          <dgm:chPref val="0"/>
        </dgm:presLayoutVars>
      </dgm:prSet>
      <dgm:spPr/>
    </dgm:pt>
    <dgm:pt modelId="{604A770E-2A1B-42F8-9B3A-FD38DFBF5C1C}" type="pres">
      <dgm:prSet presAssocID="{90D88E59-632D-4F52-BB6A-CA9A2127B8E6}" presName="sibTrans" presStyleCnt="0"/>
      <dgm:spPr/>
    </dgm:pt>
    <dgm:pt modelId="{A2995F9B-6D54-4DB5-97A6-54C77E85CC00}" type="pres">
      <dgm:prSet presAssocID="{32A988AC-30A4-44D1-87EE-39F49FCC1501}" presName="compNode" presStyleCnt="0"/>
      <dgm:spPr/>
    </dgm:pt>
    <dgm:pt modelId="{2585256F-2F03-4D98-AE01-A95749ED324D}" type="pres">
      <dgm:prSet presAssocID="{32A988AC-30A4-44D1-87EE-39F49FCC1501}" presName="bgRect" presStyleLbl="bgShp" presStyleIdx="4" presStyleCnt="7"/>
      <dgm:spPr/>
    </dgm:pt>
    <dgm:pt modelId="{CB4D2724-3680-445C-A912-5DC8B096A866}" type="pres">
      <dgm:prSet presAssocID="{32A988AC-30A4-44D1-87EE-39F49FCC1501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6D59EC5-1403-400E-B8EB-5E16E899C341}" type="pres">
      <dgm:prSet presAssocID="{32A988AC-30A4-44D1-87EE-39F49FCC1501}" presName="spaceRect" presStyleCnt="0"/>
      <dgm:spPr/>
    </dgm:pt>
    <dgm:pt modelId="{87F04626-42B4-4DFE-85E1-07EFFDE9D34D}" type="pres">
      <dgm:prSet presAssocID="{32A988AC-30A4-44D1-87EE-39F49FCC1501}" presName="parTx" presStyleLbl="revTx" presStyleIdx="4" presStyleCnt="7">
        <dgm:presLayoutVars>
          <dgm:chMax val="0"/>
          <dgm:chPref val="0"/>
        </dgm:presLayoutVars>
      </dgm:prSet>
      <dgm:spPr/>
    </dgm:pt>
    <dgm:pt modelId="{AACCD0EF-A6C0-4A2D-8BBA-1666FCA06496}" type="pres">
      <dgm:prSet presAssocID="{FE73DFD0-A3AC-45C1-B610-19E133511290}" presName="sibTrans" presStyleCnt="0"/>
      <dgm:spPr/>
    </dgm:pt>
    <dgm:pt modelId="{C19C26AE-DC08-4D6E-AE6D-E51D5F3F0128}" type="pres">
      <dgm:prSet presAssocID="{323EA860-EA95-4B58-B315-7BDD805D5D1B}" presName="compNode" presStyleCnt="0"/>
      <dgm:spPr/>
    </dgm:pt>
    <dgm:pt modelId="{D9B49564-EAA0-40E3-95FE-6549A3A4900D}" type="pres">
      <dgm:prSet presAssocID="{323EA860-EA95-4B58-B315-7BDD805D5D1B}" presName="bgRect" presStyleLbl="bgShp" presStyleIdx="5" presStyleCnt="7"/>
      <dgm:spPr/>
    </dgm:pt>
    <dgm:pt modelId="{FDBAE80A-3DC8-446E-B545-8E6CE13FADD8}" type="pres">
      <dgm:prSet presAssocID="{323EA860-EA95-4B58-B315-7BDD805D5D1B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D06294A-8219-4B7E-9142-3404D4661A44}" type="pres">
      <dgm:prSet presAssocID="{323EA860-EA95-4B58-B315-7BDD805D5D1B}" presName="spaceRect" presStyleCnt="0"/>
      <dgm:spPr/>
    </dgm:pt>
    <dgm:pt modelId="{F61F57A9-1F13-470A-AC1A-EB40A4400E5D}" type="pres">
      <dgm:prSet presAssocID="{323EA860-EA95-4B58-B315-7BDD805D5D1B}" presName="parTx" presStyleLbl="revTx" presStyleIdx="5" presStyleCnt="7">
        <dgm:presLayoutVars>
          <dgm:chMax val="0"/>
          <dgm:chPref val="0"/>
        </dgm:presLayoutVars>
      </dgm:prSet>
      <dgm:spPr/>
    </dgm:pt>
    <dgm:pt modelId="{DC75C7DE-9731-4FA7-B4E1-FC60E6838F5A}" type="pres">
      <dgm:prSet presAssocID="{F7903EA1-D83C-4FB1-867F-CCEB561051F2}" presName="sibTrans" presStyleCnt="0"/>
      <dgm:spPr/>
    </dgm:pt>
    <dgm:pt modelId="{627FA6D3-9EDC-469E-8677-3D324EF9AC7E}" type="pres">
      <dgm:prSet presAssocID="{9A9DA915-8904-44BF-A0D5-B8632E154CBF}" presName="compNode" presStyleCnt="0"/>
      <dgm:spPr/>
    </dgm:pt>
    <dgm:pt modelId="{A67EEB58-0DE3-45E4-BAB1-504E1C919F82}" type="pres">
      <dgm:prSet presAssocID="{9A9DA915-8904-44BF-A0D5-B8632E154CBF}" presName="bgRect" presStyleLbl="bgShp" presStyleIdx="6" presStyleCnt="7" custLinFactY="-346785" custLinFactNeighborX="27" custLinFactNeighborY="-400000"/>
      <dgm:spPr/>
    </dgm:pt>
    <dgm:pt modelId="{25088872-B784-4491-91A5-2109172F19D5}" type="pres">
      <dgm:prSet presAssocID="{9A9DA915-8904-44BF-A0D5-B8632E154CBF}" presName="iconRect" presStyleLbl="node1" presStyleIdx="6" presStyleCnt="7" custLinFactY="-618818" custLinFactNeighborX="-16550" custLinFactNeighborY="-700000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0E31BFF8-B772-42E3-BFFB-5E1D30606AFB}" type="pres">
      <dgm:prSet presAssocID="{9A9DA915-8904-44BF-A0D5-B8632E154CBF}" presName="spaceRect" presStyleCnt="0"/>
      <dgm:spPr/>
    </dgm:pt>
    <dgm:pt modelId="{0908A9C5-75C5-48F1-80BF-4E3AEBF004AD}" type="pres">
      <dgm:prSet presAssocID="{9A9DA915-8904-44BF-A0D5-B8632E154CBF}" presName="parTx" presStyleLbl="revTx" presStyleIdx="6" presStyleCnt="7" custLinFactY="-325350" custLinFactNeighborX="772" custLinFactNeighborY="-400000">
        <dgm:presLayoutVars>
          <dgm:chMax val="0"/>
          <dgm:chPref val="0"/>
        </dgm:presLayoutVars>
      </dgm:prSet>
      <dgm:spPr/>
    </dgm:pt>
  </dgm:ptLst>
  <dgm:cxnLst>
    <dgm:cxn modelId="{4298830C-B5E4-440B-9F03-7754103E7360}" type="presOf" srcId="{32A988AC-30A4-44D1-87EE-39F49FCC1501}" destId="{87F04626-42B4-4DFE-85E1-07EFFDE9D34D}" srcOrd="0" destOrd="0" presId="urn:microsoft.com/office/officeart/2018/2/layout/IconVerticalSolidList"/>
    <dgm:cxn modelId="{D07A491A-8D90-4BB0-9206-17126CD8B7ED}" srcId="{F8CB41FD-2442-4913-BB6D-2AA4B39A252F}" destId="{243E9162-589C-4677-9DFD-BC621422A05A}" srcOrd="0" destOrd="0" parTransId="{2204D978-F5B1-4399-9915-53CB05D0CC27}" sibTransId="{717FD341-D7BA-4752-89BA-C2D1376E58C6}"/>
    <dgm:cxn modelId="{0D09D23A-E336-43FB-BDBA-69261C6A3D69}" srcId="{F8CB41FD-2442-4913-BB6D-2AA4B39A252F}" destId="{323EA860-EA95-4B58-B315-7BDD805D5D1B}" srcOrd="5" destOrd="0" parTransId="{36DB5B9E-B7FB-45BD-A5F7-1170D49992D7}" sibTransId="{F7903EA1-D83C-4FB1-867F-CCEB561051F2}"/>
    <dgm:cxn modelId="{9467CA3E-D945-4E8C-9D4F-B6011E98E71D}" srcId="{F8CB41FD-2442-4913-BB6D-2AA4B39A252F}" destId="{EE7E02CC-E69B-4E5D-866C-DE0C1492C611}" srcOrd="3" destOrd="0" parTransId="{F7C5CB27-50F0-44EB-B5FC-3D01B5C1157D}" sibTransId="{90D88E59-632D-4F52-BB6A-CA9A2127B8E6}"/>
    <dgm:cxn modelId="{C63FCB3F-0C1C-4E3D-A347-03012CB8E608}" type="presOf" srcId="{EE7E02CC-E69B-4E5D-866C-DE0C1492C611}" destId="{74166B65-F887-4A1D-9298-B15F2BA048D1}" srcOrd="0" destOrd="0" presId="urn:microsoft.com/office/officeart/2018/2/layout/IconVerticalSolidList"/>
    <dgm:cxn modelId="{0D3DC35C-C5C9-4C2F-BA49-C960C07165B6}" type="presOf" srcId="{323EA860-EA95-4B58-B315-7BDD805D5D1B}" destId="{F61F57A9-1F13-470A-AC1A-EB40A4400E5D}" srcOrd="0" destOrd="0" presId="urn:microsoft.com/office/officeart/2018/2/layout/IconVerticalSolidList"/>
    <dgm:cxn modelId="{8E26A963-0F59-41EB-9F43-54552C422BA2}" type="presOf" srcId="{F8CB41FD-2442-4913-BB6D-2AA4B39A252F}" destId="{B0F62A34-05F4-4B3F-881B-FA81F9DCBECF}" srcOrd="0" destOrd="0" presId="urn:microsoft.com/office/officeart/2018/2/layout/IconVerticalSolidList"/>
    <dgm:cxn modelId="{9587CD48-5098-45CE-8A1A-0C3BC67075D2}" srcId="{F8CB41FD-2442-4913-BB6D-2AA4B39A252F}" destId="{8F633D44-9195-435A-B108-ACEEC1A71507}" srcOrd="2" destOrd="0" parTransId="{EFAB48DD-300E-4F5C-9A11-EE966D9D2A51}" sibTransId="{F415086A-648F-42E4-BBD2-3CD2CA7C0D16}"/>
    <dgm:cxn modelId="{9F03D46C-F2EA-4DAA-848D-3F413F59E079}" type="presOf" srcId="{1914E2FA-4D18-414E-A05F-47F45449ACC0}" destId="{87867354-3D69-429E-B9E5-2B2E0BDBC5F3}" srcOrd="0" destOrd="0" presId="urn:microsoft.com/office/officeart/2018/2/layout/IconVerticalSolidList"/>
    <dgm:cxn modelId="{1F416884-7118-4EC6-800A-DA3306B47351}" srcId="{F8CB41FD-2442-4913-BB6D-2AA4B39A252F}" destId="{32A988AC-30A4-44D1-87EE-39F49FCC1501}" srcOrd="4" destOrd="0" parTransId="{5E85F456-B950-4C3F-A48E-FBB2077F2978}" sibTransId="{FE73DFD0-A3AC-45C1-B610-19E133511290}"/>
    <dgm:cxn modelId="{63767A97-EB46-45CD-8D4E-AB373B1BAD60}" type="presOf" srcId="{243E9162-589C-4677-9DFD-BC621422A05A}" destId="{714FD7E1-B1B3-4EF3-9981-F353073F1949}" srcOrd="0" destOrd="0" presId="urn:microsoft.com/office/officeart/2018/2/layout/IconVerticalSolidList"/>
    <dgm:cxn modelId="{DC6F6A9A-1BB5-4562-B878-CAA59EBF4D75}" type="presOf" srcId="{9A9DA915-8904-44BF-A0D5-B8632E154CBF}" destId="{0908A9C5-75C5-48F1-80BF-4E3AEBF004AD}" srcOrd="0" destOrd="0" presId="urn:microsoft.com/office/officeart/2018/2/layout/IconVerticalSolidList"/>
    <dgm:cxn modelId="{4CDB75C5-1DF4-43F1-957A-358472F9EBD3}" srcId="{F8CB41FD-2442-4913-BB6D-2AA4B39A252F}" destId="{9A9DA915-8904-44BF-A0D5-B8632E154CBF}" srcOrd="6" destOrd="0" parTransId="{2C74A9AA-FBFE-4047-91DE-393E3FB7A599}" sibTransId="{08FFC05B-D9B4-44E9-B8E5-BE2049DB5AB6}"/>
    <dgm:cxn modelId="{C7A4B7EF-5770-407B-B0DC-5E887B3BB1A7}" type="presOf" srcId="{8F633D44-9195-435A-B108-ACEEC1A71507}" destId="{F24B348B-D609-4DEB-91F4-5080EA8D5C65}" srcOrd="0" destOrd="0" presId="urn:microsoft.com/office/officeart/2018/2/layout/IconVerticalSolidList"/>
    <dgm:cxn modelId="{DCADBCFE-F9B7-45E7-8F45-B1917D659CC0}" srcId="{F8CB41FD-2442-4913-BB6D-2AA4B39A252F}" destId="{1914E2FA-4D18-414E-A05F-47F45449ACC0}" srcOrd="1" destOrd="0" parTransId="{DB0496AE-7488-4F9B-8B06-3201737BFBB8}" sibTransId="{AE8B3759-4936-450E-8D36-0910DA377000}"/>
    <dgm:cxn modelId="{9E2CADE6-C3B9-4ABF-8124-C382B5E7B70C}" type="presParOf" srcId="{B0F62A34-05F4-4B3F-881B-FA81F9DCBECF}" destId="{85C8191A-7FDD-4BA9-9583-2EC876343F24}" srcOrd="0" destOrd="0" presId="urn:microsoft.com/office/officeart/2018/2/layout/IconVerticalSolidList"/>
    <dgm:cxn modelId="{4EE614CE-9383-47E0-A7D7-3E5DB90B4112}" type="presParOf" srcId="{85C8191A-7FDD-4BA9-9583-2EC876343F24}" destId="{BAF786A9-67E9-4CF8-9814-408DB840270B}" srcOrd="0" destOrd="0" presId="urn:microsoft.com/office/officeart/2018/2/layout/IconVerticalSolidList"/>
    <dgm:cxn modelId="{4AEF838C-2F01-482C-BD15-52BBA6C52C92}" type="presParOf" srcId="{85C8191A-7FDD-4BA9-9583-2EC876343F24}" destId="{14DAA256-4C1E-449F-90A9-A790870E8B00}" srcOrd="1" destOrd="0" presId="urn:microsoft.com/office/officeart/2018/2/layout/IconVerticalSolidList"/>
    <dgm:cxn modelId="{2057B030-C08D-4A41-8572-1978E92B202E}" type="presParOf" srcId="{85C8191A-7FDD-4BA9-9583-2EC876343F24}" destId="{9C93D057-C467-48CD-AA5F-AC687C08D60E}" srcOrd="2" destOrd="0" presId="urn:microsoft.com/office/officeart/2018/2/layout/IconVerticalSolidList"/>
    <dgm:cxn modelId="{1721BC32-4D06-4918-B664-64D86F032D38}" type="presParOf" srcId="{85C8191A-7FDD-4BA9-9583-2EC876343F24}" destId="{714FD7E1-B1B3-4EF3-9981-F353073F1949}" srcOrd="3" destOrd="0" presId="urn:microsoft.com/office/officeart/2018/2/layout/IconVerticalSolidList"/>
    <dgm:cxn modelId="{CCE1C73C-465B-46E1-AF1F-58397206E406}" type="presParOf" srcId="{B0F62A34-05F4-4B3F-881B-FA81F9DCBECF}" destId="{54E38284-EFCD-4879-B54C-748DD85E5A76}" srcOrd="1" destOrd="0" presId="urn:microsoft.com/office/officeart/2018/2/layout/IconVerticalSolidList"/>
    <dgm:cxn modelId="{DD4738BB-B253-4963-802D-FF370632EC01}" type="presParOf" srcId="{B0F62A34-05F4-4B3F-881B-FA81F9DCBECF}" destId="{7AFB9A90-A7BF-470B-BF45-BB4C7A274E25}" srcOrd="2" destOrd="0" presId="urn:microsoft.com/office/officeart/2018/2/layout/IconVerticalSolidList"/>
    <dgm:cxn modelId="{A3CDE3F1-CEA7-4C8D-B955-527186D58705}" type="presParOf" srcId="{7AFB9A90-A7BF-470B-BF45-BB4C7A274E25}" destId="{F8BF1B50-926F-4F46-8ABD-B70A976B8806}" srcOrd="0" destOrd="0" presId="urn:microsoft.com/office/officeart/2018/2/layout/IconVerticalSolidList"/>
    <dgm:cxn modelId="{54245F90-C591-47FB-A200-582786CDC759}" type="presParOf" srcId="{7AFB9A90-A7BF-470B-BF45-BB4C7A274E25}" destId="{7600B65A-24C5-4741-9E86-8066B2E2ECA3}" srcOrd="1" destOrd="0" presId="urn:microsoft.com/office/officeart/2018/2/layout/IconVerticalSolidList"/>
    <dgm:cxn modelId="{EEF18426-4275-44E4-9944-34B0251AEFF7}" type="presParOf" srcId="{7AFB9A90-A7BF-470B-BF45-BB4C7A274E25}" destId="{A9D91425-9AA4-4051-AD35-F36CB27F6769}" srcOrd="2" destOrd="0" presId="urn:microsoft.com/office/officeart/2018/2/layout/IconVerticalSolidList"/>
    <dgm:cxn modelId="{6CF2C577-A753-4F5F-BD03-B27152C8CAB6}" type="presParOf" srcId="{7AFB9A90-A7BF-470B-BF45-BB4C7A274E25}" destId="{87867354-3D69-429E-B9E5-2B2E0BDBC5F3}" srcOrd="3" destOrd="0" presId="urn:microsoft.com/office/officeart/2018/2/layout/IconVerticalSolidList"/>
    <dgm:cxn modelId="{B27A8A1B-009E-4EDF-9C8D-3A1E71C7ED8F}" type="presParOf" srcId="{B0F62A34-05F4-4B3F-881B-FA81F9DCBECF}" destId="{4BF14386-93E6-43E2-B81E-BF430465A0BD}" srcOrd="3" destOrd="0" presId="urn:microsoft.com/office/officeart/2018/2/layout/IconVerticalSolidList"/>
    <dgm:cxn modelId="{367B09E9-DC52-416A-82D3-16DE445B2502}" type="presParOf" srcId="{B0F62A34-05F4-4B3F-881B-FA81F9DCBECF}" destId="{F8C388BB-8130-4F64-9B5B-EE77780EDF44}" srcOrd="4" destOrd="0" presId="urn:microsoft.com/office/officeart/2018/2/layout/IconVerticalSolidList"/>
    <dgm:cxn modelId="{AFFE4BD6-1D36-4052-B079-7E0245E94C29}" type="presParOf" srcId="{F8C388BB-8130-4F64-9B5B-EE77780EDF44}" destId="{3E47736D-4483-4148-8BAE-EFE85768856B}" srcOrd="0" destOrd="0" presId="urn:microsoft.com/office/officeart/2018/2/layout/IconVerticalSolidList"/>
    <dgm:cxn modelId="{D0F93D45-869B-4D3A-8FD0-5F0E60FCF241}" type="presParOf" srcId="{F8C388BB-8130-4F64-9B5B-EE77780EDF44}" destId="{1D17107E-2FF1-44B4-9F2E-CF692D1CAB43}" srcOrd="1" destOrd="0" presId="urn:microsoft.com/office/officeart/2018/2/layout/IconVerticalSolidList"/>
    <dgm:cxn modelId="{E99C5E6A-879A-4692-942A-5E816B76F20D}" type="presParOf" srcId="{F8C388BB-8130-4F64-9B5B-EE77780EDF44}" destId="{A5B7576E-D4AF-4E7E-8B94-578E55F5CC5A}" srcOrd="2" destOrd="0" presId="urn:microsoft.com/office/officeart/2018/2/layout/IconVerticalSolidList"/>
    <dgm:cxn modelId="{E668154C-97EA-44C9-9C0E-D4D4ECC485A8}" type="presParOf" srcId="{F8C388BB-8130-4F64-9B5B-EE77780EDF44}" destId="{F24B348B-D609-4DEB-91F4-5080EA8D5C65}" srcOrd="3" destOrd="0" presId="urn:microsoft.com/office/officeart/2018/2/layout/IconVerticalSolidList"/>
    <dgm:cxn modelId="{7287A6E8-2943-4A5A-BF70-E65B97AA1AD4}" type="presParOf" srcId="{B0F62A34-05F4-4B3F-881B-FA81F9DCBECF}" destId="{CA1950F8-B8D5-49F9-A166-E586106E8719}" srcOrd="5" destOrd="0" presId="urn:microsoft.com/office/officeart/2018/2/layout/IconVerticalSolidList"/>
    <dgm:cxn modelId="{40F8C803-9B0A-4F6C-B551-D4BD7FA62263}" type="presParOf" srcId="{B0F62A34-05F4-4B3F-881B-FA81F9DCBECF}" destId="{0B2F193F-F440-43AE-8556-37DDED5D4046}" srcOrd="6" destOrd="0" presId="urn:microsoft.com/office/officeart/2018/2/layout/IconVerticalSolidList"/>
    <dgm:cxn modelId="{AD651565-29FC-406E-8069-C5B62EEEC09C}" type="presParOf" srcId="{0B2F193F-F440-43AE-8556-37DDED5D4046}" destId="{ED323905-11D3-4731-9C52-32977CC85CBE}" srcOrd="0" destOrd="0" presId="urn:microsoft.com/office/officeart/2018/2/layout/IconVerticalSolidList"/>
    <dgm:cxn modelId="{BAF4F6A7-9817-455D-A258-32B834A179B4}" type="presParOf" srcId="{0B2F193F-F440-43AE-8556-37DDED5D4046}" destId="{1A5CDA16-E1B6-4A4A-A9E8-C6B3B23FA214}" srcOrd="1" destOrd="0" presId="urn:microsoft.com/office/officeart/2018/2/layout/IconVerticalSolidList"/>
    <dgm:cxn modelId="{183AB43E-40CE-4725-B9FE-51D9BE443B2D}" type="presParOf" srcId="{0B2F193F-F440-43AE-8556-37DDED5D4046}" destId="{C116FFE2-EF22-4418-89C0-26BC9CE1B260}" srcOrd="2" destOrd="0" presId="urn:microsoft.com/office/officeart/2018/2/layout/IconVerticalSolidList"/>
    <dgm:cxn modelId="{36A0C49C-39A7-4481-AB59-739D6A9429A0}" type="presParOf" srcId="{0B2F193F-F440-43AE-8556-37DDED5D4046}" destId="{74166B65-F887-4A1D-9298-B15F2BA048D1}" srcOrd="3" destOrd="0" presId="urn:microsoft.com/office/officeart/2018/2/layout/IconVerticalSolidList"/>
    <dgm:cxn modelId="{3DD2CCD3-2F84-4EC7-A96F-6613D60F775A}" type="presParOf" srcId="{B0F62A34-05F4-4B3F-881B-FA81F9DCBECF}" destId="{604A770E-2A1B-42F8-9B3A-FD38DFBF5C1C}" srcOrd="7" destOrd="0" presId="urn:microsoft.com/office/officeart/2018/2/layout/IconVerticalSolidList"/>
    <dgm:cxn modelId="{81D89213-4CE9-4AEE-811D-6A455749B844}" type="presParOf" srcId="{B0F62A34-05F4-4B3F-881B-FA81F9DCBECF}" destId="{A2995F9B-6D54-4DB5-97A6-54C77E85CC00}" srcOrd="8" destOrd="0" presId="urn:microsoft.com/office/officeart/2018/2/layout/IconVerticalSolidList"/>
    <dgm:cxn modelId="{4F11C0F2-4F9A-4144-96EF-AA911826E7D7}" type="presParOf" srcId="{A2995F9B-6D54-4DB5-97A6-54C77E85CC00}" destId="{2585256F-2F03-4D98-AE01-A95749ED324D}" srcOrd="0" destOrd="0" presId="urn:microsoft.com/office/officeart/2018/2/layout/IconVerticalSolidList"/>
    <dgm:cxn modelId="{B777E3E5-FCAE-4C23-BD69-78E6B8270937}" type="presParOf" srcId="{A2995F9B-6D54-4DB5-97A6-54C77E85CC00}" destId="{CB4D2724-3680-445C-A912-5DC8B096A866}" srcOrd="1" destOrd="0" presId="urn:microsoft.com/office/officeart/2018/2/layout/IconVerticalSolidList"/>
    <dgm:cxn modelId="{11BED439-47C7-4DBF-AA15-5E922D8DF000}" type="presParOf" srcId="{A2995F9B-6D54-4DB5-97A6-54C77E85CC00}" destId="{26D59EC5-1403-400E-B8EB-5E16E899C341}" srcOrd="2" destOrd="0" presId="urn:microsoft.com/office/officeart/2018/2/layout/IconVerticalSolidList"/>
    <dgm:cxn modelId="{5C76B8D9-E87B-4A81-A50A-0B85DFA2A84F}" type="presParOf" srcId="{A2995F9B-6D54-4DB5-97A6-54C77E85CC00}" destId="{87F04626-42B4-4DFE-85E1-07EFFDE9D34D}" srcOrd="3" destOrd="0" presId="urn:microsoft.com/office/officeart/2018/2/layout/IconVerticalSolidList"/>
    <dgm:cxn modelId="{E9191A78-AD2A-46BF-B5E1-29AF887BAED9}" type="presParOf" srcId="{B0F62A34-05F4-4B3F-881B-FA81F9DCBECF}" destId="{AACCD0EF-A6C0-4A2D-8BBA-1666FCA06496}" srcOrd="9" destOrd="0" presId="urn:microsoft.com/office/officeart/2018/2/layout/IconVerticalSolidList"/>
    <dgm:cxn modelId="{EE4BEB62-BD77-4AB5-979A-FBAF30F77E36}" type="presParOf" srcId="{B0F62A34-05F4-4B3F-881B-FA81F9DCBECF}" destId="{C19C26AE-DC08-4D6E-AE6D-E51D5F3F0128}" srcOrd="10" destOrd="0" presId="urn:microsoft.com/office/officeart/2018/2/layout/IconVerticalSolidList"/>
    <dgm:cxn modelId="{31C70D98-19E9-49A6-8E11-A0CA9872FCCF}" type="presParOf" srcId="{C19C26AE-DC08-4D6E-AE6D-E51D5F3F0128}" destId="{D9B49564-EAA0-40E3-95FE-6549A3A4900D}" srcOrd="0" destOrd="0" presId="urn:microsoft.com/office/officeart/2018/2/layout/IconVerticalSolidList"/>
    <dgm:cxn modelId="{37953E5E-C133-4392-A94B-4A534DEF759C}" type="presParOf" srcId="{C19C26AE-DC08-4D6E-AE6D-E51D5F3F0128}" destId="{FDBAE80A-3DC8-446E-B545-8E6CE13FADD8}" srcOrd="1" destOrd="0" presId="urn:microsoft.com/office/officeart/2018/2/layout/IconVerticalSolidList"/>
    <dgm:cxn modelId="{34DB0F1E-D163-4D98-8FE9-DE3EFC0A0008}" type="presParOf" srcId="{C19C26AE-DC08-4D6E-AE6D-E51D5F3F0128}" destId="{6D06294A-8219-4B7E-9142-3404D4661A44}" srcOrd="2" destOrd="0" presId="urn:microsoft.com/office/officeart/2018/2/layout/IconVerticalSolidList"/>
    <dgm:cxn modelId="{350C1CF4-9952-4D2B-97B5-DC408F775480}" type="presParOf" srcId="{C19C26AE-DC08-4D6E-AE6D-E51D5F3F0128}" destId="{F61F57A9-1F13-470A-AC1A-EB40A4400E5D}" srcOrd="3" destOrd="0" presId="urn:microsoft.com/office/officeart/2018/2/layout/IconVerticalSolidList"/>
    <dgm:cxn modelId="{21ADF058-238D-40CF-99B2-BBC935C4B27C}" type="presParOf" srcId="{B0F62A34-05F4-4B3F-881B-FA81F9DCBECF}" destId="{DC75C7DE-9731-4FA7-B4E1-FC60E6838F5A}" srcOrd="11" destOrd="0" presId="urn:microsoft.com/office/officeart/2018/2/layout/IconVerticalSolidList"/>
    <dgm:cxn modelId="{B11DAC82-B36A-4CF2-B4C3-A1A3E13F90FC}" type="presParOf" srcId="{B0F62A34-05F4-4B3F-881B-FA81F9DCBECF}" destId="{627FA6D3-9EDC-469E-8677-3D324EF9AC7E}" srcOrd="12" destOrd="0" presId="urn:microsoft.com/office/officeart/2018/2/layout/IconVerticalSolidList"/>
    <dgm:cxn modelId="{FD363BC1-FDCD-4750-A4C4-C1A4975083C1}" type="presParOf" srcId="{627FA6D3-9EDC-469E-8677-3D324EF9AC7E}" destId="{A67EEB58-0DE3-45E4-BAB1-504E1C919F82}" srcOrd="0" destOrd="0" presId="urn:microsoft.com/office/officeart/2018/2/layout/IconVerticalSolidList"/>
    <dgm:cxn modelId="{56E26356-D6A2-4887-A250-790304BBCDBF}" type="presParOf" srcId="{627FA6D3-9EDC-469E-8677-3D324EF9AC7E}" destId="{25088872-B784-4491-91A5-2109172F19D5}" srcOrd="1" destOrd="0" presId="urn:microsoft.com/office/officeart/2018/2/layout/IconVerticalSolidList"/>
    <dgm:cxn modelId="{47625F96-0E5D-479A-919C-88D4ACAF950F}" type="presParOf" srcId="{627FA6D3-9EDC-469E-8677-3D324EF9AC7E}" destId="{0E31BFF8-B772-42E3-BFFB-5E1D30606AFB}" srcOrd="2" destOrd="0" presId="urn:microsoft.com/office/officeart/2018/2/layout/IconVerticalSolidList"/>
    <dgm:cxn modelId="{43609320-1787-435E-8E6C-B5DE116B4365}" type="presParOf" srcId="{627FA6D3-9EDC-469E-8677-3D324EF9AC7E}" destId="{0908A9C5-75C5-48F1-80BF-4E3AEBF004A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D9C1B3-FF8D-4D90-A0F7-0A71C63439BC}">
      <dsp:nvSpPr>
        <dsp:cNvPr id="0" name=""/>
        <dsp:cNvSpPr/>
      </dsp:nvSpPr>
      <dsp:spPr>
        <a:xfrm>
          <a:off x="662111" y="146647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080B5D-332F-4E73-A6E9-7B2BC0F573AD}">
      <dsp:nvSpPr>
        <dsp:cNvPr id="0" name=""/>
        <dsp:cNvSpPr/>
      </dsp:nvSpPr>
      <dsp:spPr>
        <a:xfrm>
          <a:off x="167111" y="2663845"/>
          <a:ext cx="1800000" cy="1383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The cost of renting a home varies depending on a number of circumstances, and it is a common practice around the world. </a:t>
          </a:r>
          <a:endParaRPr lang="en-US" sz="1100" kern="1200"/>
        </a:p>
      </dsp:txBody>
      <dsp:txXfrm>
        <a:off x="167111" y="2663845"/>
        <a:ext cx="1800000" cy="1383508"/>
      </dsp:txXfrm>
    </dsp:sp>
    <dsp:sp modelId="{A242C1BA-71B5-41B8-A111-107651FFD9E3}">
      <dsp:nvSpPr>
        <dsp:cNvPr id="0" name=""/>
        <dsp:cNvSpPr/>
      </dsp:nvSpPr>
      <dsp:spPr>
        <a:xfrm>
          <a:off x="2777112" y="146647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F3722-DA8C-45C9-B835-B06775620917}">
      <dsp:nvSpPr>
        <dsp:cNvPr id="0" name=""/>
        <dsp:cNvSpPr/>
      </dsp:nvSpPr>
      <dsp:spPr>
        <a:xfrm>
          <a:off x="2282112" y="2663845"/>
          <a:ext cx="1800000" cy="1383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It might be difficult to locate a decent rental home that fits the budget as a tenant. In addition, there is a multitude of rental data accessible due to the rise in popularity of online rental platforms, but processing and analyzing it may be difficult. </a:t>
          </a:r>
          <a:endParaRPr lang="en-US" sz="1100" kern="1200"/>
        </a:p>
      </dsp:txBody>
      <dsp:txXfrm>
        <a:off x="2282112" y="2663845"/>
        <a:ext cx="1800000" cy="1383508"/>
      </dsp:txXfrm>
    </dsp:sp>
    <dsp:sp modelId="{288B2C7E-C9F5-4318-A0C2-7ACCE859A656}">
      <dsp:nvSpPr>
        <dsp:cNvPr id="0" name=""/>
        <dsp:cNvSpPr/>
      </dsp:nvSpPr>
      <dsp:spPr>
        <a:xfrm>
          <a:off x="4892112" y="146647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5E5BDA-CFBE-44B1-8E2C-5447F1FFC10A}">
      <dsp:nvSpPr>
        <dsp:cNvPr id="0" name=""/>
        <dsp:cNvSpPr/>
      </dsp:nvSpPr>
      <dsp:spPr>
        <a:xfrm>
          <a:off x="4397112" y="2663845"/>
          <a:ext cx="1800000" cy="1383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As a result, the goal of this project is to thoroughly analyze data on home rentals </a:t>
          </a:r>
          <a:r>
            <a:rPr lang="en-US" sz="1100" kern="1200"/>
            <a:t>and </a:t>
          </a:r>
          <a:r>
            <a:rPr lang="en-US" sz="1100" b="0" i="0" kern="1200"/>
            <a:t>the variables that have the greatest impact on rental rates. </a:t>
          </a:r>
          <a:endParaRPr lang="en-US" sz="1100" kern="1200"/>
        </a:p>
      </dsp:txBody>
      <dsp:txXfrm>
        <a:off x="4397112" y="2663845"/>
        <a:ext cx="1800000" cy="13835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F786A9-67E9-4CF8-9814-408DB840270B}">
      <dsp:nvSpPr>
        <dsp:cNvPr id="0" name=""/>
        <dsp:cNvSpPr/>
      </dsp:nvSpPr>
      <dsp:spPr>
        <a:xfrm>
          <a:off x="0" y="471"/>
          <a:ext cx="6364224" cy="648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AA256-4C1E-449F-90A9-A790870E8B00}">
      <dsp:nvSpPr>
        <dsp:cNvPr id="0" name=""/>
        <dsp:cNvSpPr/>
      </dsp:nvSpPr>
      <dsp:spPr>
        <a:xfrm>
          <a:off x="196194" y="146400"/>
          <a:ext cx="356716" cy="356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FD7E1-B1B3-4EF3-9981-F353073F1949}">
      <dsp:nvSpPr>
        <dsp:cNvPr id="0" name=""/>
        <dsp:cNvSpPr/>
      </dsp:nvSpPr>
      <dsp:spPr>
        <a:xfrm>
          <a:off x="749104" y="471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COLLECTION</a:t>
          </a:r>
          <a:endParaRPr lang="en-US" sz="1600" kern="1200" dirty="0"/>
        </a:p>
      </dsp:txBody>
      <dsp:txXfrm>
        <a:off x="749104" y="471"/>
        <a:ext cx="5615119" cy="648575"/>
      </dsp:txXfrm>
    </dsp:sp>
    <dsp:sp modelId="{F8BF1B50-926F-4F46-8ABD-B70A976B8806}">
      <dsp:nvSpPr>
        <dsp:cNvPr id="0" name=""/>
        <dsp:cNvSpPr/>
      </dsp:nvSpPr>
      <dsp:spPr>
        <a:xfrm>
          <a:off x="0" y="811190"/>
          <a:ext cx="6364224" cy="648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00B65A-24C5-4741-9E86-8066B2E2ECA3}">
      <dsp:nvSpPr>
        <dsp:cNvPr id="0" name=""/>
        <dsp:cNvSpPr/>
      </dsp:nvSpPr>
      <dsp:spPr>
        <a:xfrm>
          <a:off x="196194" y="957119"/>
          <a:ext cx="356716" cy="356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67354-3D69-429E-B9E5-2B2E0BDBC5F3}">
      <dsp:nvSpPr>
        <dsp:cNvPr id="0" name=""/>
        <dsp:cNvSpPr/>
      </dsp:nvSpPr>
      <dsp:spPr>
        <a:xfrm>
          <a:off x="749104" y="811190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DATA CLEANING</a:t>
          </a:r>
        </a:p>
      </dsp:txBody>
      <dsp:txXfrm>
        <a:off x="749104" y="811190"/>
        <a:ext cx="5615119" cy="648575"/>
      </dsp:txXfrm>
    </dsp:sp>
    <dsp:sp modelId="{3E47736D-4483-4148-8BAE-EFE85768856B}">
      <dsp:nvSpPr>
        <dsp:cNvPr id="0" name=""/>
        <dsp:cNvSpPr/>
      </dsp:nvSpPr>
      <dsp:spPr>
        <a:xfrm>
          <a:off x="0" y="1621909"/>
          <a:ext cx="6364224" cy="648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17107E-2FF1-44B4-9F2E-CF692D1CAB43}">
      <dsp:nvSpPr>
        <dsp:cNvPr id="0" name=""/>
        <dsp:cNvSpPr/>
      </dsp:nvSpPr>
      <dsp:spPr>
        <a:xfrm>
          <a:off x="196194" y="1767838"/>
          <a:ext cx="356716" cy="356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4B348B-D609-4DEB-91F4-5080EA8D5C65}">
      <dsp:nvSpPr>
        <dsp:cNvPr id="0" name=""/>
        <dsp:cNvSpPr/>
      </dsp:nvSpPr>
      <dsp:spPr>
        <a:xfrm>
          <a:off x="749104" y="1621909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EMR CLUSTER CREATION USING AWS</a:t>
          </a:r>
          <a:endParaRPr lang="en-US" sz="1600" kern="1200" dirty="0"/>
        </a:p>
      </dsp:txBody>
      <dsp:txXfrm>
        <a:off x="749104" y="1621909"/>
        <a:ext cx="5615119" cy="648575"/>
      </dsp:txXfrm>
    </dsp:sp>
    <dsp:sp modelId="{ED323905-11D3-4731-9C52-32977CC85CBE}">
      <dsp:nvSpPr>
        <dsp:cNvPr id="0" name=""/>
        <dsp:cNvSpPr/>
      </dsp:nvSpPr>
      <dsp:spPr>
        <a:xfrm>
          <a:off x="0" y="2432628"/>
          <a:ext cx="6364224" cy="648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5CDA16-E1B6-4A4A-A9E8-C6B3B23FA214}">
      <dsp:nvSpPr>
        <dsp:cNvPr id="0" name=""/>
        <dsp:cNvSpPr/>
      </dsp:nvSpPr>
      <dsp:spPr>
        <a:xfrm>
          <a:off x="196194" y="2578557"/>
          <a:ext cx="356716" cy="356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166B65-F887-4A1D-9298-B15F2BA048D1}">
      <dsp:nvSpPr>
        <dsp:cNvPr id="0" name=""/>
        <dsp:cNvSpPr/>
      </dsp:nvSpPr>
      <dsp:spPr>
        <a:xfrm>
          <a:off x="749104" y="2432628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INTEGRATION OF EMR CLUSTER</a:t>
          </a:r>
          <a:endParaRPr lang="en-US" sz="1600" kern="1200" dirty="0"/>
        </a:p>
      </dsp:txBody>
      <dsp:txXfrm>
        <a:off x="749104" y="2432628"/>
        <a:ext cx="5615119" cy="648575"/>
      </dsp:txXfrm>
    </dsp:sp>
    <dsp:sp modelId="{2585256F-2F03-4D98-AE01-A95749ED324D}">
      <dsp:nvSpPr>
        <dsp:cNvPr id="0" name=""/>
        <dsp:cNvSpPr/>
      </dsp:nvSpPr>
      <dsp:spPr>
        <a:xfrm>
          <a:off x="0" y="3243347"/>
          <a:ext cx="6364224" cy="648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4D2724-3680-445C-A912-5DC8B096A866}">
      <dsp:nvSpPr>
        <dsp:cNvPr id="0" name=""/>
        <dsp:cNvSpPr/>
      </dsp:nvSpPr>
      <dsp:spPr>
        <a:xfrm>
          <a:off x="196194" y="3389276"/>
          <a:ext cx="356716" cy="356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04626-42B4-4DFE-85E1-07EFFDE9D34D}">
      <dsp:nvSpPr>
        <dsp:cNvPr id="0" name=""/>
        <dsp:cNvSpPr/>
      </dsp:nvSpPr>
      <dsp:spPr>
        <a:xfrm>
          <a:off x="749104" y="3243347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SUBMISSION OF SPARK JOB</a:t>
          </a:r>
          <a:endParaRPr lang="en-US" sz="1600" kern="1200" dirty="0"/>
        </a:p>
      </dsp:txBody>
      <dsp:txXfrm>
        <a:off x="749104" y="3243347"/>
        <a:ext cx="5615119" cy="648575"/>
      </dsp:txXfrm>
    </dsp:sp>
    <dsp:sp modelId="{D9B49564-EAA0-40E3-95FE-6549A3A4900D}">
      <dsp:nvSpPr>
        <dsp:cNvPr id="0" name=""/>
        <dsp:cNvSpPr/>
      </dsp:nvSpPr>
      <dsp:spPr>
        <a:xfrm>
          <a:off x="0" y="4054066"/>
          <a:ext cx="6364224" cy="648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AE80A-3DC8-446E-B545-8E6CE13FADD8}">
      <dsp:nvSpPr>
        <dsp:cNvPr id="0" name=""/>
        <dsp:cNvSpPr/>
      </dsp:nvSpPr>
      <dsp:spPr>
        <a:xfrm>
          <a:off x="196194" y="4199995"/>
          <a:ext cx="356716" cy="35671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1F57A9-1F13-470A-AC1A-EB40A4400E5D}">
      <dsp:nvSpPr>
        <dsp:cNvPr id="0" name=""/>
        <dsp:cNvSpPr/>
      </dsp:nvSpPr>
      <dsp:spPr>
        <a:xfrm>
          <a:off x="749104" y="4054066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VISUALISATION OF REPORTS</a:t>
          </a:r>
        </a:p>
      </dsp:txBody>
      <dsp:txXfrm>
        <a:off x="749104" y="4054066"/>
        <a:ext cx="5615119" cy="648575"/>
      </dsp:txXfrm>
    </dsp:sp>
    <dsp:sp modelId="{A67EEB58-0DE3-45E4-BAB1-504E1C919F82}">
      <dsp:nvSpPr>
        <dsp:cNvPr id="0" name=""/>
        <dsp:cNvSpPr/>
      </dsp:nvSpPr>
      <dsp:spPr>
        <a:xfrm>
          <a:off x="0" y="21322"/>
          <a:ext cx="6364224" cy="64857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88872-B784-4491-91A5-2109172F19D5}">
      <dsp:nvSpPr>
        <dsp:cNvPr id="0" name=""/>
        <dsp:cNvSpPr/>
      </dsp:nvSpPr>
      <dsp:spPr>
        <a:xfrm>
          <a:off x="137157" y="306275"/>
          <a:ext cx="356716" cy="356716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8A9C5-75C5-48F1-80BF-4E3AEBF004AD}">
      <dsp:nvSpPr>
        <dsp:cNvPr id="0" name=""/>
        <dsp:cNvSpPr/>
      </dsp:nvSpPr>
      <dsp:spPr>
        <a:xfrm>
          <a:off x="749104" y="160344"/>
          <a:ext cx="5615119" cy="6485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641" tIns="68641" rIns="68641" bIns="6864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OVERVIEW OF DESIGN</a:t>
          </a:r>
        </a:p>
      </dsp:txBody>
      <dsp:txXfrm>
        <a:off x="749104" y="160344"/>
        <a:ext cx="5615119" cy="6485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0:03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0,'229'15,"-120"-5,1143 18,-970-29,-257 2,0 1,0 1,0 1,36 11,91 40,-61-20,-34-18,0-3,102 12,-42-8,332 51,-345-48,-34-7,121 11,32-22,118 9,-35 4,-73-5,477-1,-351-50,-242 22,212-5,126 22,142 4,-537 2,-1 2,94 23,-114-24,0-1,1-3,70-3,-59 0,-26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1:22.8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53,'955'0,"-909"2,50 9,24 2,-19-13,-56-1,-1 2,68 10,-17 1,1-4,164-9,-98-2,2803 3,-2580-13,24-1,-189 16,410-4,-488-11,18-1,11 2,-24 1,168 0,363-7,-245 34,68-5,-342-12,-150 2,0 0,0 1,0-1,0 2,0-1,-1 1,1 1,11 6,-10-5,0-1,1 1,0-2,16 4,-7-4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1:27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1 108,'77'-3,"101"-18,9-1,315-5,-13 19,-283 10,-78-4,145 5,-187 9,-54-6,49 2,817-6,-435-5,-391 0,116-21,-119 13,131-5,-68 17,-109-1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1:36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107 135,'57'2,"0"2,0 3,94 23,-49-8,1-3,126 5,-171-20,-1 3,0 2,91 27,-119-28,0-1,1-2,56 2,93-9,-62-2,1667 4,-1759-1,1-1,31-8,-31 5,0 1,30-1,311-14,-275 12,177-19,-350 4,-120-30,-5-2,83 27,-127-20,-160 36,253 2,48-1,-954 2,620 10,-79-2,479 2,-51 9,-25 2,5-14,-44 3,154-1,1 0,0 0,-1 0,1 0,0 0,0 1,0-1,0 1,0 0,0 0,0 0,1 1,-1-1,1 0,-1 1,1 0,0 0,0-1,-2 7,-6 7,2 2,-10 27,-2 6,9-34,2 1,0 0,2 1,0 0,0 0,2 1,1-1,0 1,1 0,0 29,5-72,0-48,-2 67,0-1,0 0,-1 1,1-1,-1 1,0-1,-1 1,1 0,-1-1,0 1,0 0,-3-5,4 8,0 0,1 1,-1-1,0 1,0-1,1 1,-1-1,0 1,0 0,0-1,1 1,-1 0,0-1,0 1,0 0,0 0,0 0,0 0,1 0,-1 0,0 0,0 0,0 1,0-1,0 0,1 0,-1 1,0-1,0 0,0 1,1-1,-1 1,0-1,0 1,1 0,-1-1,1 1,-1-1,0 1,1 0,-1 0,1-1,0 1,-1 0,1 0,0 0,-1-1,1 2,-20 43,10-16,2 1,-7 42,12-44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1:22.8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53,'955'0,"-909"2,50 9,24 2,-19-13,-56-1,-1 2,68 10,-17 1,1-4,164-9,-98-2,2803 3,-2580-13,24-1,-189 16,410-4,-488-11,18-1,11 2,-24 1,168 0,363-7,-245 34,68-5,-342-12,-150 2,0 0,0 1,0-1,0 2,0-1,-1 1,1 1,11 6,-10-5,0-1,1 1,0-2,16 4,-7-4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1:27.3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1 108,'77'-3,"101"-18,9-1,315-5,-13 19,-283 10,-78-4,145 5,-187 9,-54-6,49 2,817-6,-435-5,-391 0,116-21,-119 13,131-5,-68 17,-109-1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1:36.48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107 135,'57'2,"0"2,0 3,94 23,-49-8,1-3,126 5,-171-20,-1 3,0 2,91 27,-119-28,0-1,1-2,56 2,93-9,-62-2,1667 4,-1759-1,1-1,31-8,-31 5,0 1,30-1,311-14,-275 12,177-19,-350 4,-120-30,-5-2,83 27,-127-20,-160 36,253 2,48-1,-954 2,620 10,-79-2,479 2,-51 9,-25 2,5-14,-44 3,154-1,1 0,0 0,-1 0,1 0,0 0,0 1,0-1,0 1,0 0,0 0,0 0,1 1,-1-1,1 0,-1 1,1 0,0 0,0-1,-2 7,-6 7,2 2,-10 27,-2 6,9-34,2 1,0 0,2 1,0 0,0 0,2 1,1-1,0 1,1 0,0 29,5-72,0-48,-2 67,0-1,0 0,-1 1,1-1,-1 1,0-1,-1 1,1 0,-1-1,0 1,0 0,-3-5,4 8,0 0,1 1,-1-1,0 1,0-1,1 1,-1-1,0 1,0 0,0-1,1 1,-1 0,0-1,0 1,0 0,0 0,0 0,0 0,1 0,-1 0,0 0,0 0,0 1,0-1,0 0,1 0,-1 1,0-1,0 0,0 1,1-1,-1 1,0-1,0 1,1 0,-1-1,1 1,-1-1,0 1,1 0,-1 0,1-1,0 1,-1 0,1 0,0 0,-1-1,1 2,-20 43,10-16,2 1,-7 42,12-44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0:25.0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2350 188,'5236'0,"-5162"4,114 19,-118-11,134 3,303-16,-1387 55,114-2,-282-49,526-6,-2178 3,2380 14,-22-1,-60 3,193-5,-38 4,-220-3,310-14,119 4,-53 9,-9 1,-118-8,200 1,23 5,40 10,529 110,-499-115,985 130,-487-77,43 36,79 9,-685-112,42 6,-50-6,1-1,-1 1,1-1,-1 1,1 0,-1 0,1 0,-1 0,0 0,1 0,-1 1,0-1,3 4,-5-5,0 1,0-1,0 0,0 0,0 1,0-1,0 0,0 1,0-1,0 0,0 0,0 1,0-1,0 0,0 0,0 1,0-1,0 0,-1 0,1 1,0-1,0 0,0 0,0 0,-1 1,1-1,0 0,0 0,-1 0,1 0,0 0,0 1,-1-1,1 0,0 0,0 0,-1 0,1 0,0 0,0 0,-1 0,1 0,-20 5,1-2,0 0,-1-1,0-1,1 0,-35-5,29 3,-527-60,14 2,133 55,36 2,168-10,-141-3,319 15,1-2,-1 0,0-1,0-2,1 0,0-1,0-2,-27-12,27 12,0 1,-1 2,0 0,0 1,-40-1,-34-5,37 3,0 2,-1 3,-82 7,140-5,0 0,0 1,0-1,0 1,0-1,0 1,0 0,0 0,0 0,0 1,0-1,1 1,-5 3,6-5,1 1,0-1,-1 1,1-1,0 1,-1-1,1 1,0-1,0 1,0-1,-1 1,1-1,0 1,0 0,0-1,0 1,0-1,0 1,0 0,0-1,0 1,1-1,-1 1,0-1,0 1,1 1,21 18,6-6,1-1,1-2,0 0,51 9,-13-2,-27-5,1-3,1-1,0-2,0-1,47-2,-89-4,1 1,-1-1,0 0,0 0,1 0,-1 0,0-1,1 1,-1 0,0 0,0-1,0 1,1-1,-1 1,0-1,0 0,0 1,1-2,-2 2,0-1,0 0,0 1,-1-1,1 1,0-1,0 0,-1 1,1-1,0 1,-1-1,1 1,0-1,-1 1,1-1,-1 1,1 0,-1-1,1 1,-1 0,1-1,-1 1,1 0,-2-1,-46-20,-6 4,-1 3,0 2,-80-6,-175 8,304 11,1-1,-1 0,0 0,1-1,-1 0,0 0,1 0,-1-1,1 0,-9-3,11 2,0 1,0-1,0 0,1 0,-1 0,1 0,-1 0,1 0,0-1,1 1,-1-1,0 0,1 1,0-1,0 0,-1-4,2 7,-12-27,11 27,0 1,0-1,0 1,0 0,0-1,0 1,0 0,0 0,0 0,-1 0,1 0,0 0,0 0,0 0,0 1,0-1,0 0,0 1,0-1,0 1,0-1,0 1,-2 1,-4 0,1 0,-1 0,0 0,0-1,1 0,-1-1,-10 1,-28 4,42-4,1 0,0 0,0 0,0 1,0-1,0 1,0-1,0 1,0 0,0 0,1 0,-1 0,1 0,-1 0,1 0,0 0,0 1,0-1,0 0,0 1,1-1,-1 1,1-1,-1 5,-1 61,7-334,-3 119,-5-154,-7 252,7 41,1 0,0-1,1 1,0 0,0-14,1 20,0 0,0 0,1-1,-1 1,1 0,0 0,0 0,0 0,0 0,0 0,0 0,0 1,0-1,1 0,-1 1,1-1,0 0,-1 1,1 0,0-1,0 1,0 0,-1 0,1 0,4-1,8-3,0 1,0 1,0 0,0 1,27-2,79 8,-44-1,872-3,-913-2,-1-1,65-16,25-3,314 14,-252 10,93-16,3 0,1415 15,-1661 1,59 10,-56-5,43 0,91 6,18 0,-164-12,362 13,197-1,-368-16,-100 2,130 3,-203 4,48 12,-49-9,52 5,394-8,-75-6,183 56,-551-49,3 1,74 2,-1204-12,1045 0,1-2,-1-1,2-2,-1-1,-61-24,23 8,30 14,-1 3,0 1,0 1,0 3,-79 6,36-2,148-28,-19 16,0 2,1 2,46 0,136 7,-85 1,-63-3,88 3,-141 2,1 1,39 13,12 3,9-8,1-3,162-2,-47-9,-779 1,611 0,25 1,-1-3,83-12,-131 12,215-35,-198 29,-24 2,-16 0,-25-3,-1 2,-1 1,1 3,-50 1,-31-3,-48-22,346 25,176 6,-351-4,0 1,0-1,1 1,-1 0,0 0,0 0,0 0,0 0,0 1,-1-1,1 1,0 0,-1-1,1 1,-1 1,0-1,1 0,-1 0,0 1,0 0,-1-1,1 1,0 0,-1 0,0 0,0 0,0 0,0 0,0 0,0 0,0 5,0 11,1 1,-2-1,-1 1,-3 24,0 4,4-15,1-21,-1 0,0 0,0-1,-5 21,5-29,-1-1,0 1,0-1,0 1,0-1,0 0,0 1,-1-1,1 0,-1 0,0 0,1 0,-1 0,0-1,0 1,0 0,0-1,-1 0,1 1,0-1,0 0,-1 0,1 0,-1 0,1-1,-4 1,-25 3,1-2,-1-2,-42-4,-6 1,-686 2,719-1,-53-9,-19-2,82 12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0:33.5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28,'1196'0,"-1177"2,0-1,35 10,-33-7,-1 0,29 1,23-4,179 14,-120-4,211-9,-159-5,965 3,-958-14,3 0,-71 17,130-5,-145-10,77-3,922 16,-1073 1,57 10,-57-6,54 1,-68-5,0 0,31 7,32 4,514-10,-303-6,-36 6,276-6,-407-10,17-1,-125 12,-1 0,1-1,-1-1,31-12,-31 10,1 1,0 0,0 1,30-2,268 7,-293-1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0:47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1 187,'4'1,"1"1,-1-1,1 1,-1 0,0 0,0 0,4 3,9 4,47 14,0-2,1-4,121 18,-5-19,49 8,-185-13,54 19,-26-6,-48-18,0-2,0 0,26 0,18 2,60 5,187-6,-177-7,-112 0,0-2,-1-1,1-1,-1-1,0-2,-1 0,41-22,42-15,-14 12,-4 0,170-39,-183 65,-62 8,1-1,0-1,0 0,-1-1,21-7,24-10,112-21,30-9,-165 38,0 0,0 3,2 1,-1 2,0 2,60 0,-54 5,1 2,85 17,-127-19,0 0,0 0,0 1,0-1,0 1,0 0,0-1,0 1,0 1,-1-1,1 0,-1 1,0-1,0 1,0-1,0 1,0 0,0 0,-1 0,1 0,-1 0,0 0,0 1,0-1,-1 0,2 6,-1 10,0-1,-1 1,-4 34,1-10,2 245,1-285,0 1,0-1,-1 0,1 1,-1-1,0 0,0 0,0 0,0 1,0-1,-1 0,1 0,-1-1,0 1,0 0,0-1,0 1,-1-1,1 1,-1-1,1 0,-1 0,0 0,0 0,0-1,0 1,0-1,0 0,0 0,0 0,0 0,-6 0,-12 2,1-1,0-1,-1-1,-28-4,9 2,-142 2,-60-2,191-4,-60-15,66 12,0 1,-55-2,-35 9,-171-13,195 3,-65-10,100 7,-148-6,-81 20,122 2,92-4,36 0,0 2,-90 12,-118 40,114-20,-180 16,176-28,165-20,211 1,-182 1,1 2,-1 2,0 2,50 15,-58-13,0-2,0-2,0-1,0-1,36-1,-23-1,-20 1,0 1,47 14,-49-11,0-1,0-1,34 2,503-5,-275-5,-278 3,-1 0,0 0,0-1,0-1,0 1,0-1,0 0,0 0,-1-1,1 0,-1 0,1-1,-1 0,8-6,-1-3,-1 0,0 0,0-1,15-26,-15 22,0 0,-2 0,0-1,-2 0,9-25,-16 39,1 0,-1 0,0 0,0 0,-1 0,1 0,-1 0,-1 0,1 0,0 0,-1 0,0 1,0-1,-1 0,1 0,-1 0,0 1,0-1,-1 1,1 0,-1 0,0 0,0 0,-1 0,1 0,-1 1,-7-6,0 2,0 0,-1 1,0 0,0 1,0 1,-1 0,1 0,-1 1,-23-2,-11 2,-67 4,52 0,-33-1,1 3,0 5,-162 33,217-31,-2-2,1-1,-47 0,1003-10,-910 4,0-2,1 1,-1-1,0 1,0-2,0 1,0-1,0 0,8-3,-12 4,-1-1,1 1,-1 0,0 0,1 0,-1-1,0 1,0-1,0 1,0-1,0 1,0-1,0 1,-1-1,1 0,-1 0,1 1,-1-1,1 0,-1 0,0 0,0 1,0-1,0 0,0 0,-1 0,1 1,0-1,-1 0,1 0,-1 1,0-1,0 0,1 1,-1-1,0 1,-2-3,-3-5,0 0,0 1,-1 0,0 0,-1 0,1 1,-1 0,-1 0,0 1,1 0,-2 1,-12-6,-10-3,0 1,-48-12,22 12,0 2,-1 2,-64 0,-183 10,112 2,185-2,1 0,-1 1,1 0,-1 0,1 1,0 0,0 0,-10 6,8-4,0 0,0-1,0 0,0-1,-15 2,-175 13,133-11,48-6,0 1,-1 1,-22 6,35-7,0 1,1-1,-1 1,1 1,-1 0,1-1,0 2,1-1,-1 1,1 0,0 0,-7 8,3 0,-131 151,133-155,0 0,0 1,1-1,1 1,-9 21,-5 9,15-30,-1 1,2 0,-1-1,2 1,-4 22,5-20,-2-1,1 1,-9 22,-11-111,11 54,11 22,0 0,-1 0,1 0,0 0,-1 0,1 0,0 0,-1 0,1 0,0 0,-1 0,1 0,-1 0,1 0,0 0,-1 0,1 1,0-1,-1 0,1 0,0 0,0 0,-1 1,1-1,0 0,-1 0,1 1,0-1,0 0,0 1,-1-1,1 0,0 1,-2 3,0 0,0 0,0 0,1 0,-1 0,1 1,-1 6,1 0,1-7,0 0,0 0,-1 0,1 0,-1 0,0 0,-1 0,1 0,0-1,-4 6,5-9,0 0,0 0,0 1,0-1,0 0,-1 0,1 0,0 0,0 0,0 0,0 0,0 0,0 0,-1 0,1 0,0 0,0 0,0 0,0 1,0-1,0 0,-1 0,1 0,0 0,0 0,0-1,0 1,0 0,-1 0,1 0,0 0,0 0,0 0,0 0,0 0,0 0,0 0,-1 0,1 0,0 0,0 0,0-1,0 1,0 0,0 0,0 0,0 0,0 0,0 0,0-1,-1 1,1 0,0 0,0 0,0 0,0-1,-4-13,0-16,2 5,0-18,2 40,1 5,2 25,-2-23,-1 0,1 0,0 0,0-1,0 1,1 0,-1 0,1-1,0 1,0-1,0 0,1 1,-1-1,1 0,0 0,0 0,0-1,0 1,0-1,0 0,1 0,-1 0,1 0,-1 0,1-1,0 0,5 2,9 1,1-1,0-1,0-1,30-1,-24 0,67 0,-1-3,1-4,133-29,-150 19,88-7,-8 1,-95 12,0 3,66-1,213 10,-316 1,-1 1,0 1,1 0,35 14,25 4,-76-20,34 6,1-1,78 4,20-14,139 5,-184 11,-60-7,55 1,513-8,-581 3,0 0,41 10,-5 0,-34-7,-2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1:09.0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33 80,'331'14,"7"1,-307-14,-1 2,0 2,37 9,-29-5,51 5,108-2,-93-8,-1 5,142 29,-53 18,-27-7,-146-44,27 8,0-3,1-1,63 3,151 1,125 1,-175-13,406-19,-32 5,-376 15,954-2,-1124-2,0-1,70-17,11-2,179-25,-157 21,1 7,190-3,354 25,-656-1,-1 1,37 9,-13-2,93 17,-201-27,26 1,-53-4,81 3,-1 0,1 0,0 0,0 0,-1 0,1 0,0 0,0 0,-1 0,1 0,0 0,-1 0,1 0,0 0,0 0,-1-1,1 1,0 0,0 0,-1 0,1 0,0 0,0-1,0 1,-1 0,1 0,0 0,0-1,0 1,0 0,-1 0,1 0,0-1,0 1,0 0,0-1,0 1,0 0,0 0,0-1,0 1,0 0,0-1,11-9,34-13,-33 17,-3 0,0-1,-1 1,0-2,0 1,0-1,-1 0,10-15,-15 20,0 0,0 0,-1 0,1-1,-1 1,0 0,0-1,0 1,0-1,-1 1,1-1,-1-3,0 5,-1 0,1 0,-1 0,1 0,-1 0,0 0,1 0,-1 1,0-1,0 0,-1 1,1-1,0 0,0 1,-1 0,1-1,-1 1,1 0,-1 0,0-1,0 1,-3-1,-8-2,-1 0,1 1,-1 1,0 0,1 1,-1 1,0 0,0 0,-22 5,-17-1,-477-4,493 3,0 0,-71 18,68-12,-1-1,-44 2,-498-8,291-5,243 1,0-3,-86-20,94 18,0 1,-59 1,18 1,-102-21,120 14,-117-6,-1391 18,1196 19,297-13,-946 71,785-47,63-5,-67 19,-251-5,261-26,119-8,113-3,11 2,23 5,114 18,182 9,-221-28,182 17,390 46,-575-63,-67-7,72 14,-109-16,1-1,-1 1,1 0,-1 0,0 0,1 0,-1 0,0 0,1 0,-1 0,1 0,-1 0,0 0,1 1,-1-1,0 0,1 0,-1 0,1 0,-1 1,0-1,0 0,1 0,-1 1,0-1,1 0,-1 0,0 1,0-1,1 0,-1 1,0-1,0 0,0 1,0-1,0 0,1 1,-1 0,-17 4,-28 1,-524-2,336-7,1930 3,-1668 3,0 1,0 1,0 1,0 1,47 20,46 12,-118-38,48 9,-1 4,-1 1,87 39,-133-52,4 1,0 2,-1-1,1 1,-1 0,12 10,-16-11,0-1,-1 1,0-1,0 1,0 0,0 0,-1 0,1 0,-1 0,0 0,0 0,-1 0,1 1,-1 6,3 75,-10 95,6-179,1 1,-1 0,0 0,0 0,0-1,0 1,0 0,-1-1,1 1,-1-1,0 0,1 1,-1-1,0 0,0 0,-1 0,1 0,0-1,-1 1,1-1,-1 1,1-1,-1 0,0 0,1 0,-1 0,0 0,0-1,0 1,-5-1,-12 2,0-1,0-1,-31-4,18 2,14 2,-1-1,1-1,-1-1,1 0,-36-12,12-2,0 1,-2 2,0 2,0 2,-1 2,-52-2,29 7,-118-19,88 1,61 11,0 2,0 1,-50-1,71 8,0-2,0 0,0 0,1-2,-1 0,-29-12,-135-37,93 23,-117-23,21 6,124 31,0 4,-1 2,-82-3,-188 12,147 4,135-1,-55 10,-45 2,146-14,-15 0,0 0,-33-6,44 5,1-1,0 0,0 0,0 0,1-1,-1 0,0 0,1-1,0 1,0-1,-8-8,-6-5,0 0,-1 2,-1 0,-1 1,0 1,-1 1,-40-15,56 24,0 1,-1 0,1 1,-1 0,1 0,-1 0,1 1,-1 0,0 1,1 0,-1 0,1 0,-1 1,1 0,0 1,0-1,0 1,0 1,0-1,1 1,-1 1,1-1,0 1,1 0,-1 0,1 1,0-1,0 1,1 0,-1 1,1-1,1 1,-1 0,1 0,1 0,-1 0,1 0,0 1,-1 13,0 41,5 80,2-25,-4-114,-1 1,1-1,1 1,-1-1,0 0,1 1,0-1,-1 1,1-1,1 0,-1 0,0 0,1 1,0-1,-1-1,1 1,5 5,-4-6,1 1,0-1,0 0,0 0,1 0,-1-1,0 0,1 0,-1 0,0 0,1 0,-1-1,8 0,385-6,-264-6,64-2,53 1,7-1,620 15,-847 1,58 10,-57-6,57 3,-36-9,1 2,95-10,-114 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4:12.1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1 136,'166'14,"-14"-1,1003-11,-563-5,572 3,-1135-1,0-2,0-2,47-13,-47 10,1 2,0 0,40-1,72 9,82-3,-91-24,185-21,-223 29,20 4,1 5,157 9,-101 1,35 12,8 0,-181-12,0 1,0 2,44 12,-42-8,0-2,64 4,20-13,65 3,-104 11,-52-6,45 2,-50-7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4:17.0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2,'750'0,"-706"3,0 2,0 2,46 13,-14-3,19-2,1-4,0-4,1-5,191-20,-89-14,-130 18,1 4,128-4,531 15,-703-1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4:29.2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28,'1135'0,"-890"14,-5 1,-203-14,44 9,12 1,202 20,316-6,718-26,-1011-13,-151 4,37-2,194-5,-196 20,289-6,-261-24,35 0,187 5,177 18,-356 5,-270-1,1 0,1 0,-1 0,1 0,-1 0,1 1,-1-1,1 1,-1 0,0 1,1-1,-1 1,0 0,6 4,2 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04T00:34:33.90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2489 0,'-1465'0,"1428"2,-54 10,-22 1,-401-11,267-4,225 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37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5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32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71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17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56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846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954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04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2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52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7E77EB-4AF9-4170-8F91-A1629C8809D5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C3E4F-0527-4AF8-A641-37F96C87D5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305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sanganabatla@csu.fullerton.edu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4.png"/><Relationship Id="rId7" Type="http://schemas.openxmlformats.org/officeDocument/2006/relationships/image" Target="../media/image490.png"/><Relationship Id="rId12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510.png"/><Relationship Id="rId5" Type="http://schemas.openxmlformats.org/officeDocument/2006/relationships/image" Target="../media/image4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59.png"/><Relationship Id="rId3" Type="http://schemas.openxmlformats.org/officeDocument/2006/relationships/customXml" Target="../ink/ink5.xml"/><Relationship Id="rId7" Type="http://schemas.openxmlformats.org/officeDocument/2006/relationships/image" Target="../media/image560.png"/><Relationship Id="rId12" Type="http://schemas.openxmlformats.org/officeDocument/2006/relationships/customXml" Target="../ink/ink9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customXml" Target="../ink/ink8.xml"/><Relationship Id="rId4" Type="http://schemas.openxmlformats.org/officeDocument/2006/relationships/image" Target="../media/image540.png"/><Relationship Id="rId9" Type="http://schemas.openxmlformats.org/officeDocument/2006/relationships/image" Target="../media/image570.png"/><Relationship Id="rId1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61.png"/><Relationship Id="rId4" Type="http://schemas.openxmlformats.org/officeDocument/2006/relationships/customXml" Target="../ink/ink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65.png"/><Relationship Id="rId4" Type="http://schemas.openxmlformats.org/officeDocument/2006/relationships/customXml" Target="../ink/ink14.xml"/><Relationship Id="rId9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A midsection of a person holding a miniature house">
            <a:extLst>
              <a:ext uri="{FF2B5EF4-FFF2-40B4-BE49-F238E27FC236}">
                <a16:creationId xmlns:a16="http://schemas.microsoft.com/office/drawing/2014/main" id="{9A039D7F-5FFF-C19F-199D-7C8927FB1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2" t="6484" r="23059"/>
          <a:stretch/>
        </p:blipFill>
        <p:spPr>
          <a:xfrm>
            <a:off x="4770782" y="10"/>
            <a:ext cx="74212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80D4-1A23-D580-B9B1-C2F5023D5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938" y="224866"/>
            <a:ext cx="3988001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HOUSE RENTAL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12BD3D-F530-9260-1230-B7E661A68C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53856"/>
            <a:ext cx="8668512" cy="2574666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MEMBERS </a:t>
            </a:r>
          </a:p>
          <a:p>
            <a:pPr algn="l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MANIKRISHNA SANGANABATLA </a:t>
            </a:r>
          </a:p>
          <a:p>
            <a:pPr algn="l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CWID : 885638767</a:t>
            </a:r>
          </a:p>
          <a:p>
            <a:pPr algn="l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: </a:t>
            </a:r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msanganabatla@csu.fullerton.edu</a:t>
            </a:r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KRISHNA ABHISHITH PURIHELLA</a:t>
            </a:r>
          </a:p>
          <a:p>
            <a:pPr algn="l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CWID : 885211615</a:t>
            </a:r>
          </a:p>
          <a:p>
            <a:pPr algn="l"/>
            <a:r>
              <a:rPr 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EMAIL : purihella.abhi@csu.fullerton.edu</a:t>
            </a:r>
          </a:p>
          <a:p>
            <a:pPr algn="l"/>
            <a:endParaRPr lang="en-US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2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3661-274E-4AB3-D15D-087B0F12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SUBMISSION OF SPARK JOB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DB2B7-7F9A-9EC4-9328-ACB9F2DDA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PySpark</a:t>
            </a:r>
            <a:r>
              <a:rPr lang="en-US" dirty="0"/>
              <a:t> queries are executed to give the </a:t>
            </a:r>
            <a:r>
              <a:rPr lang="en-US" dirty="0" err="1"/>
              <a:t>analysed</a:t>
            </a:r>
            <a:r>
              <a:rPr lang="en-US" dirty="0"/>
              <a:t> values . A python file that contains the queries(using </a:t>
            </a:r>
            <a:r>
              <a:rPr lang="en-US" dirty="0" err="1"/>
              <a:t>PySpark</a:t>
            </a:r>
            <a:r>
              <a:rPr lang="en-US" dirty="0"/>
              <a:t> library) are executed over the command (spark-submit  &lt;FileName.py&gt;)- thus by submitting a spark job. The Data stored in S3 Bucket is retrieved during the execution of this job. </a:t>
            </a:r>
          </a:p>
          <a:p>
            <a:endParaRPr lang="en-US" dirty="0"/>
          </a:p>
          <a:p>
            <a:r>
              <a:rPr lang="en-US" dirty="0"/>
              <a:t>The following slides demonstrates our </a:t>
            </a:r>
            <a:r>
              <a:rPr lang="en-US" dirty="0" err="1"/>
              <a:t>PySpark</a:t>
            </a:r>
            <a:r>
              <a:rPr lang="en-US" dirty="0"/>
              <a:t> queries and some of the their outputs……..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  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                                 ….to be continued</a:t>
            </a:r>
          </a:p>
        </p:txBody>
      </p:sp>
    </p:spTree>
    <p:extLst>
      <p:ext uri="{BB962C8B-B14F-4D97-AF65-F5344CB8AC3E}">
        <p14:creationId xmlns:p14="http://schemas.microsoft.com/office/powerpoint/2010/main" val="28170605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55509D3-15DB-7882-35B9-6583282C0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77" y="3429000"/>
            <a:ext cx="10731570" cy="17814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D10F35-C21E-CE59-8B96-C96598F7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30" y="1236347"/>
            <a:ext cx="9602540" cy="20554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D24513-5076-328B-3264-5BBB33D48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66" y="5347584"/>
            <a:ext cx="9929553" cy="12642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E7618D-6F1A-2E03-6FC2-0C89D6779B47}"/>
              </a:ext>
            </a:extLst>
          </p:cNvPr>
          <p:cNvSpPr txBox="1"/>
          <p:nvPr/>
        </p:nvSpPr>
        <p:spPr>
          <a:xfrm>
            <a:off x="363777" y="512944"/>
            <a:ext cx="452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 LINE EXECUTIONS:</a:t>
            </a:r>
          </a:p>
        </p:txBody>
      </p:sp>
    </p:spTree>
    <p:extLst>
      <p:ext uri="{BB962C8B-B14F-4D97-AF65-F5344CB8AC3E}">
        <p14:creationId xmlns:p14="http://schemas.microsoft.com/office/powerpoint/2010/main" val="794730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65620E-61A4-C878-4F51-14D0E8AD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69" y="1141828"/>
            <a:ext cx="7497221" cy="54204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081DD0-02BE-79D1-000D-286626C6AE0C}"/>
              </a:ext>
            </a:extLst>
          </p:cNvPr>
          <p:cNvSpPr txBox="1"/>
          <p:nvPr/>
        </p:nvSpPr>
        <p:spPr>
          <a:xfrm>
            <a:off x="1082469" y="411480"/>
            <a:ext cx="3169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Python File:</a:t>
            </a:r>
          </a:p>
        </p:txBody>
      </p:sp>
    </p:spTree>
    <p:extLst>
      <p:ext uri="{BB962C8B-B14F-4D97-AF65-F5344CB8AC3E}">
        <p14:creationId xmlns:p14="http://schemas.microsoft.com/office/powerpoint/2010/main" val="1239825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6F2C31-ECCB-AA90-A959-AB82B59C3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2" y="205490"/>
            <a:ext cx="11925745" cy="32235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E0ED3A-AA36-B67F-F371-AA64BACA2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0" y="3589361"/>
            <a:ext cx="12132860" cy="306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65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FD0B2A-673D-A4FA-49A0-7DFFA548F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03" y="99433"/>
            <a:ext cx="11395881" cy="3219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D5422F-A795-1F43-4DAB-4FB0EE94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3" y="3429000"/>
            <a:ext cx="11395881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62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BA0A7F-2EEC-EAEE-9A7C-042EB0C65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92886" y="2257249"/>
            <a:ext cx="7563834" cy="16051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4C290-9ABA-A27C-7465-43DC7C578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39" y="266079"/>
            <a:ext cx="7563834" cy="16051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C30B92-024B-C69F-D828-FD97929AA3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2886" y="5648957"/>
            <a:ext cx="7563834" cy="1181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99834D-E49B-868B-1E67-2470C170C9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438" y="4248420"/>
            <a:ext cx="6452082" cy="11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925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5DCD3B-3012-5F59-FBC7-DD17781AC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16" y="399565"/>
            <a:ext cx="5894864" cy="62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718C82-1DDF-63F2-DA48-B853FAD9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17" y="1252159"/>
            <a:ext cx="6916115" cy="8097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B7F622-B5CA-D9AD-4802-329E08F6A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16" y="2685946"/>
            <a:ext cx="5788183" cy="743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96C7F8-1680-DD7A-BB19-331ED32B3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936" y="3648193"/>
            <a:ext cx="6992326" cy="10097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D8E583-E456-D22E-0789-EE90B5984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1739" y="5777465"/>
            <a:ext cx="6867523" cy="9240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A148F7C-074D-1E7B-DFB7-1F13870DE7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816" y="4681787"/>
            <a:ext cx="5894864" cy="924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45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6B1095-7138-A03A-EB09-3E57DE73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32" y="132107"/>
            <a:ext cx="6087325" cy="11894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47FA6D-113E-3AC7-89EB-A911BD62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872" y="1321558"/>
            <a:ext cx="5819688" cy="1373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14FC69-03A4-F6FF-4966-A92899849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7835" y="4040811"/>
            <a:ext cx="5463125" cy="11717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CF47A2-18A7-AE4C-35BC-DB9B3C029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82" y="4944533"/>
            <a:ext cx="5576890" cy="11717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9C714B-1C3A-0253-DC73-A6B573BBE1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27835" y="5935208"/>
            <a:ext cx="5691725" cy="790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2E2117-BF15-D2A5-6186-A9569E9875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982" y="2817189"/>
            <a:ext cx="6792273" cy="11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29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3D7AFB-19B0-4BAA-82FA-D5838749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7023"/>
            <a:ext cx="6045092" cy="3693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CBF6EC-53B1-4EC9-0C65-902A2F5C2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57023"/>
            <a:ext cx="6257379" cy="37941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89DA69-9405-A790-E9D0-6817032E2170}"/>
                  </a:ext>
                </a:extLst>
              </p14:cNvPr>
              <p14:cNvContentPartPr/>
              <p14:nvPr/>
            </p14:nvContentPartPr>
            <p14:xfrm>
              <a:off x="809100" y="4619475"/>
              <a:ext cx="2781720" cy="152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89DA69-9405-A790-E9D0-6817032E21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460" y="4511475"/>
                <a:ext cx="288936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13FD567-1AD0-0696-219B-2ABDDABE3FB2}"/>
                  </a:ext>
                </a:extLst>
              </p14:cNvPr>
              <p14:cNvContentPartPr/>
              <p14:nvPr/>
            </p14:nvContentPartPr>
            <p14:xfrm>
              <a:off x="792180" y="4608675"/>
              <a:ext cx="3121200" cy="400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13FD567-1AD0-0696-219B-2ABDDABE3F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8540" y="4500675"/>
                <a:ext cx="322884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81A073-B791-4432-0A3E-F283452D947E}"/>
                  </a:ext>
                </a:extLst>
              </p14:cNvPr>
              <p14:cNvContentPartPr/>
              <p14:nvPr/>
            </p14:nvContentPartPr>
            <p14:xfrm>
              <a:off x="6962220" y="4723515"/>
              <a:ext cx="3094920" cy="30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81A073-B791-4432-0A3E-F283452D947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08580" y="4615875"/>
                <a:ext cx="32025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14AB130-A405-9752-A655-5EC1288745B4}"/>
                  </a:ext>
                </a:extLst>
              </p14:cNvPr>
              <p14:cNvContentPartPr/>
              <p14:nvPr/>
            </p14:nvContentPartPr>
            <p14:xfrm>
              <a:off x="6952860" y="4837635"/>
              <a:ext cx="1394280" cy="2782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14AB130-A405-9752-A655-5EC1288745B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99220" y="4729635"/>
                <a:ext cx="1501920" cy="49392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7E4B322-8AC6-898F-F9C1-DE1219CCDD56}"/>
              </a:ext>
            </a:extLst>
          </p:cNvPr>
          <p:cNvSpPr txBox="1"/>
          <p:nvPr/>
        </p:nvSpPr>
        <p:spPr>
          <a:xfrm>
            <a:off x="123092" y="473092"/>
            <a:ext cx="6178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Some of our Machine Learning Algorithms for prediction of  rent.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8C699E8-A50A-37A5-6062-EE9E0D4C7C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069" y="4733844"/>
            <a:ext cx="2248214" cy="152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DE4C4DE-9F8D-501A-5ECD-7D4D75BB221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20317" y="4725082"/>
            <a:ext cx="2248214" cy="1491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EC2C0F-0AE8-829A-C9C3-A78AF74C834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82602" y="4837564"/>
            <a:ext cx="2248214" cy="15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5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F7FCE2-E1AD-1C12-2B4C-67275A74E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419771"/>
            <a:ext cx="4924425" cy="3324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5DE33B-1FA7-0E3D-5532-D2F42E3E7003}"/>
                  </a:ext>
                </a:extLst>
              </p14:cNvPr>
              <p14:cNvContentPartPr/>
              <p14:nvPr/>
            </p14:nvContentPartPr>
            <p14:xfrm>
              <a:off x="854820" y="4542795"/>
              <a:ext cx="2856240" cy="403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5DE33B-1FA7-0E3D-5532-D2F42E3E700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1180" y="4434795"/>
                <a:ext cx="2963880" cy="61956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96C439B-2F4A-A7CD-A6AE-0E3CA2318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041" y="1419772"/>
            <a:ext cx="4556083" cy="332498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9F1C77F-6E30-030F-27BB-75AF6298CEB2}"/>
                  </a:ext>
                </a:extLst>
              </p14:cNvPr>
              <p14:cNvContentPartPr/>
              <p14:nvPr/>
            </p14:nvContentPartPr>
            <p14:xfrm>
              <a:off x="6638580" y="4427640"/>
              <a:ext cx="2313720" cy="597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9F1C77F-6E30-030F-27BB-75AF6298CE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4940" y="4319640"/>
                <a:ext cx="242136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0D4A0A8-F325-3A15-0FA1-8DC3E62859E2}"/>
                  </a:ext>
                </a:extLst>
              </p14:cNvPr>
              <p14:cNvContentPartPr/>
              <p14:nvPr/>
            </p14:nvContentPartPr>
            <p14:xfrm>
              <a:off x="6647940" y="4656600"/>
              <a:ext cx="1084320" cy="320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0D4A0A8-F325-3A15-0FA1-8DC3E62859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4300" y="4548960"/>
                <a:ext cx="11919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B74BDD9-2213-86C0-C162-49A3EF6EEA4A}"/>
                  </a:ext>
                </a:extLst>
              </p14:cNvPr>
              <p14:cNvContentPartPr/>
              <p14:nvPr/>
            </p14:nvContentPartPr>
            <p14:xfrm>
              <a:off x="866340" y="4418640"/>
              <a:ext cx="2800080" cy="486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B74BDD9-2213-86C0-C162-49A3EF6EEA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2700" y="4311000"/>
                <a:ext cx="29077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B068A5B-39A5-AF13-53F9-98A0A95CE387}"/>
                  </a:ext>
                </a:extLst>
              </p14:cNvPr>
              <p14:cNvContentPartPr/>
              <p14:nvPr/>
            </p14:nvContentPartPr>
            <p14:xfrm>
              <a:off x="1389780" y="4409640"/>
              <a:ext cx="896040" cy="108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B068A5B-39A5-AF13-53F9-98A0A95CE3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35780" y="4301640"/>
                <a:ext cx="1003680" cy="2264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CD5E18E1-BB43-9FEC-C691-757B0AE0A1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8702" y="4476240"/>
            <a:ext cx="2248214" cy="1308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1D7883B-141A-53BA-5BF2-AC6E42349E9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87745" y="4476240"/>
            <a:ext cx="2248214" cy="1308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D6658C-4CFF-887F-3CC9-786F5B70888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9693" y="4506583"/>
            <a:ext cx="2248214" cy="1308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525BC9-63C8-29D7-C723-4CFC7313B6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8631" y="4501507"/>
            <a:ext cx="2248214" cy="1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54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1F508E-20C3-3D3B-BD08-F58CE32DDE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093788"/>
            <a:ext cx="10506455" cy="2967208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CONTENTS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BEA9D0C-44F2-879F-DE11-7197F254D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29424" y="4635671"/>
            <a:ext cx="3946779" cy="1038225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PROBLEM STATEMENT</a:t>
            </a:r>
            <a:endParaRPr lang="en-US"/>
          </a:p>
          <a:p>
            <a:pPr algn="r"/>
            <a:r>
              <a:rPr lang="en-US" dirty="0"/>
              <a:t>APPROACH</a:t>
            </a:r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8615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45FBC4-0A40-AA89-DB80-69F91314A5F9}"/>
                  </a:ext>
                </a:extLst>
              </p14:cNvPr>
              <p14:cNvContentPartPr/>
              <p14:nvPr/>
            </p14:nvContentPartPr>
            <p14:xfrm>
              <a:off x="1247220" y="5019435"/>
              <a:ext cx="3466440" cy="3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45FBC4-0A40-AA89-DB80-69F91314A5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3214" y="4912408"/>
                <a:ext cx="3574091" cy="253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2FDEB2-58EA-323A-2A06-527976C965D4}"/>
                  </a:ext>
                </a:extLst>
              </p14:cNvPr>
              <p14:cNvContentPartPr/>
              <p14:nvPr/>
            </p14:nvContentPartPr>
            <p14:xfrm>
              <a:off x="1237860" y="5218515"/>
              <a:ext cx="1542600" cy="3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2FDEB2-58EA-323A-2A06-527976C965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3860" y="5109515"/>
                <a:ext cx="1650240" cy="256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8F046E-B8E9-9F0A-8DCE-9F164F093634}"/>
                  </a:ext>
                </a:extLst>
              </p14:cNvPr>
              <p14:cNvContentPartPr/>
              <p14:nvPr/>
            </p14:nvContentPartPr>
            <p14:xfrm>
              <a:off x="1218780" y="5351715"/>
              <a:ext cx="1577160" cy="17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8F046E-B8E9-9F0A-8DCE-9F164F0936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780" y="5243715"/>
                <a:ext cx="1684800" cy="39528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074ED0E-E76E-08F6-5B6E-5960593A3103}"/>
              </a:ext>
            </a:extLst>
          </p:cNvPr>
          <p:cNvSpPr txBox="1"/>
          <p:nvPr/>
        </p:nvSpPr>
        <p:spPr>
          <a:xfrm>
            <a:off x="197709" y="1230913"/>
            <a:ext cx="49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VISUALISATION OF REPORTS: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07C5CD-E9AE-3D7C-F259-BB8309FE33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780" y="2104373"/>
            <a:ext cx="10832290" cy="447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29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C45FBC4-0A40-AA89-DB80-69F91314A5F9}"/>
                  </a:ext>
                </a:extLst>
              </p14:cNvPr>
              <p14:cNvContentPartPr/>
              <p14:nvPr/>
            </p14:nvContentPartPr>
            <p14:xfrm>
              <a:off x="1247220" y="5019435"/>
              <a:ext cx="3466440" cy="3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C45FBC4-0A40-AA89-DB80-69F91314A5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3214" y="4912408"/>
                <a:ext cx="3574091" cy="2532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62FDEB2-58EA-323A-2A06-527976C965D4}"/>
                  </a:ext>
                </a:extLst>
              </p14:cNvPr>
              <p14:cNvContentPartPr/>
              <p14:nvPr/>
            </p14:nvContentPartPr>
            <p14:xfrm>
              <a:off x="1237860" y="5218515"/>
              <a:ext cx="1542600" cy="3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62FDEB2-58EA-323A-2A06-527976C965D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3860" y="5109515"/>
                <a:ext cx="1650240" cy="256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C8F046E-B8E9-9F0A-8DCE-9F164F093634}"/>
                  </a:ext>
                </a:extLst>
              </p14:cNvPr>
              <p14:cNvContentPartPr/>
              <p14:nvPr/>
            </p14:nvContentPartPr>
            <p14:xfrm>
              <a:off x="1218780" y="5351715"/>
              <a:ext cx="1577160" cy="179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C8F046E-B8E9-9F0A-8DCE-9F164F09363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4780" y="5243715"/>
                <a:ext cx="1684800" cy="395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BFC8CC6-7832-B8F0-681B-48CC4F6D3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626" y="695944"/>
            <a:ext cx="10647122" cy="3001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883A1C-25B3-94A6-C885-2ADB1327DD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626" y="3832964"/>
            <a:ext cx="10644154" cy="286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1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94E47-5F21-69D9-D065-C648ACDB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68266"/>
          </a:xfrm>
        </p:spPr>
        <p:txBody>
          <a:bodyPr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Thankyou</a:t>
            </a:r>
          </a:p>
        </p:txBody>
      </p:sp>
    </p:spTree>
    <p:extLst>
      <p:ext uri="{BB962C8B-B14F-4D97-AF65-F5344CB8AC3E}">
        <p14:creationId xmlns:p14="http://schemas.microsoft.com/office/powerpoint/2010/main" val="2933606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4593A-6998-86C9-2BA7-E8688813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D0A3E72-7A5F-E6B8-9B85-0B0E753244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0662022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245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" name="Freeform: Shape 29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2" name="Freeform: Shape 31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93661-274E-4AB3-D15D-087B0F12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sz="4000"/>
              <a:t>Approach: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26" name="Content Placeholder 2">
            <a:extLst>
              <a:ext uri="{FF2B5EF4-FFF2-40B4-BE49-F238E27FC236}">
                <a16:creationId xmlns:a16="http://schemas.microsoft.com/office/drawing/2014/main" id="{52744739-8875-B395-1024-F5FDDFFA55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4842733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44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25094FE-FDEA-1968-E070-D8D1541D9768}"/>
              </a:ext>
            </a:extLst>
          </p:cNvPr>
          <p:cNvSpPr txBox="1"/>
          <p:nvPr/>
        </p:nvSpPr>
        <p:spPr>
          <a:xfrm flipH="1">
            <a:off x="417194" y="400050"/>
            <a:ext cx="4709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OVERVIEW OF DESIGN: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E1560B-83E6-D872-33E6-25CE0E76A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458" y="1185806"/>
            <a:ext cx="5857875" cy="3952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A8D3EB-5AA1-85BE-900F-1B0ACDA0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875" y="2581164"/>
            <a:ext cx="1736240" cy="11621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4D47AA-A231-56D8-30FC-E8235A2B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72" y="2371592"/>
            <a:ext cx="1819529" cy="18862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7D88C0B-7C29-EDAC-7CC2-AD8D2111398A}"/>
              </a:ext>
            </a:extLst>
          </p:cNvPr>
          <p:cNvCxnSpPr/>
          <p:nvPr/>
        </p:nvCxnSpPr>
        <p:spPr>
          <a:xfrm>
            <a:off x="2300288" y="3162244"/>
            <a:ext cx="4714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07F15F-D027-6699-08C3-75E965BA6781}"/>
              </a:ext>
            </a:extLst>
          </p:cNvPr>
          <p:cNvCxnSpPr/>
          <p:nvPr/>
        </p:nvCxnSpPr>
        <p:spPr>
          <a:xfrm>
            <a:off x="9058275" y="3162243"/>
            <a:ext cx="714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ED9F7B-A36E-7326-7B3A-9BD73F6C1379}"/>
              </a:ext>
            </a:extLst>
          </p:cNvPr>
          <p:cNvCxnSpPr/>
          <p:nvPr/>
        </p:nvCxnSpPr>
        <p:spPr>
          <a:xfrm>
            <a:off x="10470213" y="8358188"/>
            <a:ext cx="0" cy="81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Turn Data Into Visuals: 24 Apps that Generate Reports and Charts">
            <a:extLst>
              <a:ext uri="{FF2B5EF4-FFF2-40B4-BE49-F238E27FC236}">
                <a16:creationId xmlns:a16="http://schemas.microsoft.com/office/drawing/2014/main" id="{E1477626-B8D2-3C12-E49E-C8279517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5875" y="4838700"/>
            <a:ext cx="1847850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5BDA79E-D703-BA9C-139F-632A12276F37}"/>
              </a:ext>
            </a:extLst>
          </p:cNvPr>
          <p:cNvCxnSpPr/>
          <p:nvPr/>
        </p:nvCxnSpPr>
        <p:spPr>
          <a:xfrm>
            <a:off x="10915650" y="3971925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5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944C-6AF8-9F1B-61C1-2D0D54E0B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28932"/>
            <a:ext cx="10515600" cy="4917123"/>
          </a:xfrm>
        </p:spPr>
        <p:txBody>
          <a:bodyPr/>
          <a:lstStyle/>
          <a:p>
            <a:r>
              <a:rPr lang="en-US" dirty="0"/>
              <a:t>A Dataset of around 1.2GB is used in this project. The Dataset is taken from public accessible website </a:t>
            </a:r>
            <a:r>
              <a:rPr lang="en-US" b="1" dirty="0"/>
              <a:t>Kaggle .</a:t>
            </a:r>
          </a:p>
          <a:p>
            <a:r>
              <a:rPr lang="en-US" dirty="0"/>
              <a:t>A snap on our Dataset that shows different entities that are involved in our analysis.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1C641-8AA5-206B-9FA3-2DA7E4E30075}"/>
              </a:ext>
            </a:extLst>
          </p:cNvPr>
          <p:cNvSpPr txBox="1"/>
          <p:nvPr/>
        </p:nvSpPr>
        <p:spPr>
          <a:xfrm>
            <a:off x="838200" y="244157"/>
            <a:ext cx="491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COLLECTION:</a:t>
            </a:r>
          </a:p>
        </p:txBody>
      </p:sp>
      <p:pic>
        <p:nvPicPr>
          <p:cNvPr id="5" name="Content Placeholder 4" descr="A picture containing text, window">
            <a:extLst>
              <a:ext uri="{FF2B5EF4-FFF2-40B4-BE49-F238E27FC236}">
                <a16:creationId xmlns:a16="http://schemas.microsoft.com/office/drawing/2014/main" id="{F9C3AEE3-7C71-5694-B11B-405211781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86" y="2536166"/>
            <a:ext cx="11731925" cy="43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231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5D6403-6667-492D-D721-286DCBA9B660}"/>
              </a:ext>
            </a:extLst>
          </p:cNvPr>
          <p:cNvSpPr txBox="1"/>
          <p:nvPr/>
        </p:nvSpPr>
        <p:spPr>
          <a:xfrm>
            <a:off x="219973" y="263908"/>
            <a:ext cx="91812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DATA CLEANING (IMPLEMENTATION) 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5F5F95-9180-A746-5EAD-7BA4EC41A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796" y="2911835"/>
            <a:ext cx="6935637" cy="3682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082DC-E8F8-8CFA-615C-702E925C8299}"/>
              </a:ext>
            </a:extLst>
          </p:cNvPr>
          <p:cNvSpPr txBox="1"/>
          <p:nvPr/>
        </p:nvSpPr>
        <p:spPr>
          <a:xfrm>
            <a:off x="1362973" y="1233927"/>
            <a:ext cx="893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DataSet</a:t>
            </a:r>
            <a:r>
              <a:rPr lang="en-US" dirty="0"/>
              <a:t> is then subjected to cleaning to remove any NULL or erroneous values that exists. This helps in predicting the house rent with high accuracy</a:t>
            </a:r>
          </a:p>
        </p:txBody>
      </p:sp>
    </p:spTree>
    <p:extLst>
      <p:ext uri="{BB962C8B-B14F-4D97-AF65-F5344CB8AC3E}">
        <p14:creationId xmlns:p14="http://schemas.microsoft.com/office/powerpoint/2010/main" val="3451281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3661-274E-4AB3-D15D-087B0F12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EMR CLUSTER CREATION USING AWS</a:t>
            </a:r>
            <a:br>
              <a:rPr lang="en-US" dirty="0"/>
            </a:b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6C40105-4BE5-6829-D769-9FAD49F35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7263" y="1200150"/>
            <a:ext cx="10625955" cy="5431476"/>
          </a:xfrm>
        </p:spPr>
      </p:pic>
    </p:spTree>
    <p:extLst>
      <p:ext uri="{BB962C8B-B14F-4D97-AF65-F5344CB8AC3E}">
        <p14:creationId xmlns:p14="http://schemas.microsoft.com/office/powerpoint/2010/main" val="3862772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93661-274E-4AB3-D15D-087B0F123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91" y="-132070"/>
            <a:ext cx="10515600" cy="1325563"/>
          </a:xfrm>
        </p:spPr>
        <p:txBody>
          <a:bodyPr/>
          <a:lstStyle/>
          <a:p>
            <a:pPr lvl="0"/>
            <a:r>
              <a:rPr lang="en-US" b="1" dirty="0"/>
              <a:t>INTEGRATION OF EMR CLUSTER (DEMO)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921FF-DEDE-BBE4-79E0-9E4740A378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591" y="983408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The Master Node is then integrated with SSH. Which helps AWS communicate with the local. Below is the result of the integration.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A9A7D-FF9E-D238-4FE2-756C3CB04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91" y="1523254"/>
            <a:ext cx="10789920" cy="50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73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1463</TotalTime>
  <Words>388</Words>
  <Application>Microsoft Office PowerPoint</Application>
  <PresentationFormat>Widescreen</PresentationFormat>
  <Paragraphs>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Times New Roman</vt:lpstr>
      <vt:lpstr>Office Theme</vt:lpstr>
      <vt:lpstr>HOUSE RENTAL ANALYSIS</vt:lpstr>
      <vt:lpstr>CONTENTS</vt:lpstr>
      <vt:lpstr>PROBLEM STATEMENT</vt:lpstr>
      <vt:lpstr>Approach:</vt:lpstr>
      <vt:lpstr>PowerPoint Presentation</vt:lpstr>
      <vt:lpstr>PowerPoint Presentation</vt:lpstr>
      <vt:lpstr>PowerPoint Presentation</vt:lpstr>
      <vt:lpstr>EMR CLUSTER CREATION USING AWS </vt:lpstr>
      <vt:lpstr>INTEGRATION OF EMR CLUSTER (DEMO)</vt:lpstr>
      <vt:lpstr>SUBMISSION OF SPARK JOB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RENTAL ANALYSIS</dc:title>
  <dc:creator>Purihella, Krishna Abhishith</dc:creator>
  <cp:lastModifiedBy>Sanganabatla, Manikrishna</cp:lastModifiedBy>
  <cp:revision>9</cp:revision>
  <dcterms:created xsi:type="dcterms:W3CDTF">2023-05-03T08:40:19Z</dcterms:created>
  <dcterms:modified xsi:type="dcterms:W3CDTF">2023-05-11T02:54:09Z</dcterms:modified>
</cp:coreProperties>
</file>